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7"/>
  </p:notesMasterIdLst>
  <p:sldIdLst>
    <p:sldId id="261" r:id="rId2"/>
    <p:sldId id="256" r:id="rId3"/>
    <p:sldId id="258" r:id="rId4"/>
    <p:sldId id="259" r:id="rId5"/>
    <p:sldId id="257" r:id="rId6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0DC211-5A81-41EC-A73F-B69C5E4570D8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FB3110-B30E-4BEF-AE83-2C6BDF614B51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Наименование поставщика социальных услуг			</a:t>
          </a:r>
          <a:endParaRPr lang="ru-RU" sz="1400" b="1" dirty="0"/>
        </a:p>
      </dgm:t>
    </dgm:pt>
    <dgm:pt modelId="{C716EF90-95F5-4F04-857D-823958CBC16C}" type="parTrans" cxnId="{58DFAA29-E91A-469B-B2AB-041D22D8BA3D}">
      <dgm:prSet/>
      <dgm:spPr/>
      <dgm:t>
        <a:bodyPr/>
        <a:lstStyle/>
        <a:p>
          <a:endParaRPr lang="ru-RU"/>
        </a:p>
      </dgm:t>
    </dgm:pt>
    <dgm:pt modelId="{5C4621FB-6F8A-42F2-B93E-289EE66E8D6A}" type="sibTrans" cxnId="{58DFAA29-E91A-469B-B2AB-041D22D8BA3D}">
      <dgm:prSet/>
      <dgm:spPr/>
      <dgm:t>
        <a:bodyPr/>
        <a:lstStyle/>
        <a:p>
          <a:endParaRPr lang="ru-RU"/>
        </a:p>
      </dgm:t>
    </dgm:pt>
    <dgm:pt modelId="{A4A5CAC3-AB62-401C-9B70-02B9B92B6A88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Организационно-правовая форма</a:t>
          </a:r>
          <a:endParaRPr lang="ru-RU" sz="1400" b="1" dirty="0"/>
        </a:p>
      </dgm:t>
    </dgm:pt>
    <dgm:pt modelId="{A11CF5A1-0293-4924-A987-380EF3A1B993}" type="parTrans" cxnId="{C811DD7B-36C3-4F7E-81FA-4C43836F92D3}">
      <dgm:prSet/>
      <dgm:spPr/>
      <dgm:t>
        <a:bodyPr/>
        <a:lstStyle/>
        <a:p>
          <a:endParaRPr lang="ru-RU"/>
        </a:p>
      </dgm:t>
    </dgm:pt>
    <dgm:pt modelId="{0181EF82-2816-483F-8602-8B94DA66898B}" type="sibTrans" cxnId="{C811DD7B-36C3-4F7E-81FA-4C43836F92D3}">
      <dgm:prSet/>
      <dgm:spPr/>
      <dgm:t>
        <a:bodyPr/>
        <a:lstStyle/>
        <a:p>
          <a:endParaRPr lang="ru-RU"/>
        </a:p>
      </dgm:t>
    </dgm:pt>
    <dgm:pt modelId="{769B70BA-659F-4654-A2C7-9D0E8E377B41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3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ФИО руководителя поставщика социальных услуг</a:t>
          </a:r>
          <a:endParaRPr lang="ru-RU" sz="1400" b="1" dirty="0"/>
        </a:p>
      </dgm:t>
    </dgm:pt>
    <dgm:pt modelId="{42F954EF-39AF-4801-BC0A-75BEF116CA75}" type="parTrans" cxnId="{2BAE81AD-65DF-4002-8140-26FC7CDCA68A}">
      <dgm:prSet/>
      <dgm:spPr/>
      <dgm:t>
        <a:bodyPr/>
        <a:lstStyle/>
        <a:p>
          <a:endParaRPr lang="ru-RU"/>
        </a:p>
      </dgm:t>
    </dgm:pt>
    <dgm:pt modelId="{EB37C79E-3718-45B1-953D-5526D2764D3F}" type="sibTrans" cxnId="{2BAE81AD-65DF-4002-8140-26FC7CDCA68A}">
      <dgm:prSet/>
      <dgm:spPr/>
      <dgm:t>
        <a:bodyPr/>
        <a:lstStyle/>
        <a:p>
          <a:endParaRPr lang="ru-RU"/>
        </a:p>
      </dgm:t>
    </dgm:pt>
    <dgm:pt modelId="{9BDC1A40-AD67-478F-A3C2-398E6BDBFCA3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Сведения о формах социального обслуживания</a:t>
          </a:r>
          <a:endParaRPr lang="ru-RU" sz="1400" b="1" dirty="0"/>
        </a:p>
      </dgm:t>
    </dgm:pt>
    <dgm:pt modelId="{593A37B0-0970-4BF8-BB4E-F7C34207D882}" type="parTrans" cxnId="{3533E8F4-ECFA-4ACE-9F83-D4A2C5853508}">
      <dgm:prSet/>
      <dgm:spPr/>
      <dgm:t>
        <a:bodyPr/>
        <a:lstStyle/>
        <a:p>
          <a:endParaRPr lang="ru-RU"/>
        </a:p>
      </dgm:t>
    </dgm:pt>
    <dgm:pt modelId="{8F8F37FA-8DB0-4FD0-99FF-A06AB3FCA82D}" type="sibTrans" cxnId="{3533E8F4-ECFA-4ACE-9F83-D4A2C5853508}">
      <dgm:prSet/>
      <dgm:spPr/>
      <dgm:t>
        <a:bodyPr/>
        <a:lstStyle/>
        <a:p>
          <a:endParaRPr lang="ru-RU"/>
        </a:p>
      </dgm:t>
    </dgm:pt>
    <dgm:pt modelId="{CBF03D8E-B1A8-4117-9274-9BD657FE7B98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Тарифы на услуги</a:t>
          </a:r>
          <a:endParaRPr lang="ru-RU" sz="1400" b="1" dirty="0"/>
        </a:p>
      </dgm:t>
    </dgm:pt>
    <dgm:pt modelId="{7047DC4A-D6D1-4C03-A211-5897F1A1FA61}" type="parTrans" cxnId="{7028F7D3-AD87-4224-A6AB-B276F15D82FE}">
      <dgm:prSet/>
      <dgm:spPr/>
      <dgm:t>
        <a:bodyPr/>
        <a:lstStyle/>
        <a:p>
          <a:endParaRPr lang="ru-RU"/>
        </a:p>
      </dgm:t>
    </dgm:pt>
    <dgm:pt modelId="{C39DDE2A-EC17-4D98-B6D8-4D6FB8E941EB}" type="sibTrans" cxnId="{7028F7D3-AD87-4224-A6AB-B276F15D82FE}">
      <dgm:prSet/>
      <dgm:spPr/>
      <dgm:t>
        <a:bodyPr/>
        <a:lstStyle/>
        <a:p>
          <a:endParaRPr lang="ru-RU"/>
        </a:p>
      </dgm:t>
    </dgm:pt>
    <dgm:pt modelId="{C5052E6B-E7C1-47AE-8807-3A8AA8C64695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20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Информация об условиях предоставления социальных услуг</a:t>
          </a:r>
          <a:endParaRPr lang="ru-RU" sz="1400" b="1" dirty="0"/>
        </a:p>
      </dgm:t>
    </dgm:pt>
    <dgm:pt modelId="{FD7209F1-3D11-4706-B086-7F8D2849F89C}" type="parTrans" cxnId="{3318F395-49EF-4F4E-9E17-A4BFFA25296C}">
      <dgm:prSet/>
      <dgm:spPr/>
      <dgm:t>
        <a:bodyPr/>
        <a:lstStyle/>
        <a:p>
          <a:endParaRPr lang="ru-RU"/>
        </a:p>
      </dgm:t>
    </dgm:pt>
    <dgm:pt modelId="{08960B5F-B751-435A-937A-918A02A66387}" type="sibTrans" cxnId="{3318F395-49EF-4F4E-9E17-A4BFFA25296C}">
      <dgm:prSet/>
      <dgm:spPr/>
      <dgm:t>
        <a:bodyPr/>
        <a:lstStyle/>
        <a:p>
          <a:endParaRPr lang="ru-RU"/>
        </a:p>
      </dgm:t>
    </dgm:pt>
    <dgm:pt modelId="{E2CE50D5-937F-4DF3-824E-171456FE4810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Информация об опыте работы поставщика социальных услуг за последние пять лет</a:t>
          </a:r>
          <a:endParaRPr lang="ru-RU" sz="1400" b="1" dirty="0"/>
        </a:p>
      </dgm:t>
    </dgm:pt>
    <dgm:pt modelId="{4759E284-3E1F-487C-8EF6-93D417F55C62}" type="parTrans" cxnId="{1CE49BD4-B3E4-4DD7-AB87-8C44B0608ED2}">
      <dgm:prSet/>
      <dgm:spPr/>
      <dgm:t>
        <a:bodyPr/>
        <a:lstStyle/>
        <a:p>
          <a:endParaRPr lang="ru-RU"/>
        </a:p>
      </dgm:t>
    </dgm:pt>
    <dgm:pt modelId="{BAB9B2DC-483E-472D-82B8-48F75BBE021E}" type="sibTrans" cxnId="{1CE49BD4-B3E4-4DD7-AB87-8C44B0608ED2}">
      <dgm:prSet/>
      <dgm:spPr/>
      <dgm:t>
        <a:bodyPr/>
        <a:lstStyle/>
        <a:p>
          <a:endParaRPr lang="ru-RU"/>
        </a:p>
      </dgm:t>
    </dgm:pt>
    <dgm:pt modelId="{C0A1E150-82F9-4A5D-AE9C-23C7EF6EB6A1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Дата государственной регистрации</a:t>
          </a:r>
          <a:endParaRPr lang="ru-RU" sz="1400" b="1" dirty="0"/>
        </a:p>
      </dgm:t>
    </dgm:pt>
    <dgm:pt modelId="{B5605A14-5FCF-495F-902B-281C623E6B6C}" type="parTrans" cxnId="{AC5F01CD-2614-4C0D-BEE8-6E832DD38F32}">
      <dgm:prSet/>
      <dgm:spPr/>
      <dgm:t>
        <a:bodyPr/>
        <a:lstStyle/>
        <a:p>
          <a:endParaRPr lang="ru-RU"/>
        </a:p>
      </dgm:t>
    </dgm:pt>
    <dgm:pt modelId="{A3880685-BBE3-41BC-9AC4-E5C890E74472}" type="sibTrans" cxnId="{AC5F01CD-2614-4C0D-BEE8-6E832DD38F32}">
      <dgm:prSet/>
      <dgm:spPr/>
      <dgm:t>
        <a:bodyPr/>
        <a:lstStyle/>
        <a:p>
          <a:endParaRPr lang="ru-RU"/>
        </a:p>
      </dgm:t>
    </dgm:pt>
    <dgm:pt modelId="{74225D63-CCDB-4A83-8080-39527FEDF016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Адрес, контактный телефон, адрес электронной почты</a:t>
          </a:r>
          <a:endParaRPr lang="ru-RU" sz="1400" b="1" dirty="0"/>
        </a:p>
      </dgm:t>
    </dgm:pt>
    <dgm:pt modelId="{28AC68DC-BA8A-4FEC-80E5-FD5894C884FB}" type="parTrans" cxnId="{0A8F0D46-1F5E-4985-9AA0-96F78A0E6A4E}">
      <dgm:prSet/>
      <dgm:spPr/>
      <dgm:t>
        <a:bodyPr/>
        <a:lstStyle/>
        <a:p>
          <a:endParaRPr lang="ru-RU"/>
        </a:p>
      </dgm:t>
    </dgm:pt>
    <dgm:pt modelId="{88CB34F0-8A08-46D0-A4CB-76E63292CEAB}" type="sibTrans" cxnId="{0A8F0D46-1F5E-4985-9AA0-96F78A0E6A4E}">
      <dgm:prSet/>
      <dgm:spPr/>
      <dgm:t>
        <a:bodyPr/>
        <a:lstStyle/>
        <a:p>
          <a:endParaRPr lang="ru-RU"/>
        </a:p>
      </dgm:t>
    </dgm:pt>
    <dgm:pt modelId="{94DCA8CB-4FC6-4B1E-8794-3F58D261B84F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Информация об имеющихся лицензиях</a:t>
          </a:r>
          <a:endParaRPr lang="ru-RU" sz="1400" b="1" dirty="0"/>
        </a:p>
      </dgm:t>
    </dgm:pt>
    <dgm:pt modelId="{D0A45218-5A8A-4110-85C6-32B58121637B}" type="parTrans" cxnId="{56D871D9-3D8A-4FBF-B441-EF86590BFCED}">
      <dgm:prSet/>
      <dgm:spPr/>
      <dgm:t>
        <a:bodyPr/>
        <a:lstStyle/>
        <a:p>
          <a:endParaRPr lang="ru-RU"/>
        </a:p>
      </dgm:t>
    </dgm:pt>
    <dgm:pt modelId="{CAA2F052-F361-4D29-9FF6-6F790C7E1A44}" type="sibTrans" cxnId="{56D871D9-3D8A-4FBF-B441-EF86590BFCED}">
      <dgm:prSet/>
      <dgm:spPr/>
      <dgm:t>
        <a:bodyPr/>
        <a:lstStyle/>
        <a:p>
          <a:endParaRPr lang="ru-RU"/>
        </a:p>
      </dgm:t>
    </dgm:pt>
    <dgm:pt modelId="{88790AE0-D560-4E47-B1D5-1B05AB4CDC65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Перечень предоставляемых социальных услуг</a:t>
          </a:r>
          <a:endParaRPr lang="ru-RU" sz="1400" b="1" dirty="0"/>
        </a:p>
      </dgm:t>
    </dgm:pt>
    <dgm:pt modelId="{E5A744EE-C9E8-4BFE-932F-F38F163B87A6}" type="parTrans" cxnId="{8DF62EB7-E865-4698-B08B-2C0CA4B3901C}">
      <dgm:prSet/>
      <dgm:spPr/>
      <dgm:t>
        <a:bodyPr/>
        <a:lstStyle/>
        <a:p>
          <a:endParaRPr lang="ru-RU"/>
        </a:p>
      </dgm:t>
    </dgm:pt>
    <dgm:pt modelId="{ABF2208F-7BF7-4F6D-AC90-611309499067}" type="sibTrans" cxnId="{8DF62EB7-E865-4698-B08B-2C0CA4B3901C}">
      <dgm:prSet/>
      <dgm:spPr/>
      <dgm:t>
        <a:bodyPr/>
        <a:lstStyle/>
        <a:p>
          <a:endParaRPr lang="ru-RU"/>
        </a:p>
      </dgm:t>
    </dgm:pt>
    <dgm:pt modelId="{CCDC8400-B4D1-4658-934B-25B9AE091F07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b="1" dirty="0" smtClean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Информация о результатах проверок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dirty="0"/>
        </a:p>
      </dgm:t>
    </dgm:pt>
    <dgm:pt modelId="{55FA8AE5-A70A-4B91-8872-A6996ACB71BE}" type="parTrans" cxnId="{4BC898EA-55F9-4346-9BEE-04FDD48D295A}">
      <dgm:prSet/>
      <dgm:spPr/>
      <dgm:t>
        <a:bodyPr/>
        <a:lstStyle/>
        <a:p>
          <a:endParaRPr lang="ru-RU"/>
        </a:p>
      </dgm:t>
    </dgm:pt>
    <dgm:pt modelId="{31DDA2FC-47C5-4F00-8063-FCE70580D842}" type="sibTrans" cxnId="{4BC898EA-55F9-4346-9BEE-04FDD48D295A}">
      <dgm:prSet/>
      <dgm:spPr/>
      <dgm:t>
        <a:bodyPr/>
        <a:lstStyle/>
        <a:p>
          <a:endParaRPr lang="ru-RU"/>
        </a:p>
      </dgm:t>
    </dgm:pt>
    <dgm:pt modelId="{5C70AE7B-B882-4CBA-B83F-060CE654152E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sz="1400" b="1" dirty="0" smtClean="0"/>
            <a:t>Информация об общем количестве мест, предназначенных для предоставления социальных услуг</a:t>
          </a:r>
          <a:endParaRPr lang="ru-RU" sz="1400" b="1" dirty="0"/>
        </a:p>
      </dgm:t>
    </dgm:pt>
    <dgm:pt modelId="{05409E5A-257A-441F-A024-022696853EBB}" type="parTrans" cxnId="{852AF606-D515-4466-B8B4-BF2AC75825C7}">
      <dgm:prSet/>
      <dgm:spPr/>
      <dgm:t>
        <a:bodyPr/>
        <a:lstStyle/>
        <a:p>
          <a:endParaRPr lang="ru-RU"/>
        </a:p>
      </dgm:t>
    </dgm:pt>
    <dgm:pt modelId="{64C03C72-C620-41E9-B28A-8A1A7DEEFF0A}" type="sibTrans" cxnId="{852AF606-D515-4466-B8B4-BF2AC75825C7}">
      <dgm:prSet/>
      <dgm:spPr/>
      <dgm:t>
        <a:bodyPr/>
        <a:lstStyle/>
        <a:p>
          <a:endParaRPr lang="ru-RU"/>
        </a:p>
      </dgm:t>
    </dgm:pt>
    <dgm:pt modelId="{F1ADF08E-4F15-4007-92AF-F21FC131068D}" type="pres">
      <dgm:prSet presAssocID="{3F0DC211-5A81-41EC-A73F-B69C5E4570D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650773-02B1-4994-AD6F-D7647CCAE1E7}" type="pres">
      <dgm:prSet presAssocID="{D4FB3110-B30E-4BEF-AE83-2C6BDF614B51}" presName="composite" presStyleCnt="0"/>
      <dgm:spPr/>
    </dgm:pt>
    <dgm:pt modelId="{DD2DCEEE-A3C9-459B-BDF9-BF3F7774113B}" type="pres">
      <dgm:prSet presAssocID="{D4FB3110-B30E-4BEF-AE83-2C6BDF614B51}" presName="rect1" presStyleLbl="trAlignAcc1" presStyleIdx="0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5EA75-DEAE-4177-8DC8-6750749D4EE8}" type="pres">
      <dgm:prSet presAssocID="{D4FB3110-B30E-4BEF-AE83-2C6BDF614B51}" presName="rect2" presStyleLbl="fgImgPlace1" presStyleIdx="0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898D776-1F25-4A1F-B686-5DAB0A541EA1}" type="pres">
      <dgm:prSet presAssocID="{5C4621FB-6F8A-42F2-B93E-289EE66E8D6A}" presName="sibTrans" presStyleCnt="0"/>
      <dgm:spPr/>
    </dgm:pt>
    <dgm:pt modelId="{73CD8FD5-991E-43FC-AA5B-B18CED858C30}" type="pres">
      <dgm:prSet presAssocID="{A4A5CAC3-AB62-401C-9B70-02B9B92B6A88}" presName="composite" presStyleCnt="0"/>
      <dgm:spPr/>
    </dgm:pt>
    <dgm:pt modelId="{B3F8C2FD-A542-4FB5-B185-298B35FC5D57}" type="pres">
      <dgm:prSet presAssocID="{A4A5CAC3-AB62-401C-9B70-02B9B92B6A88}" presName="rect1" presStyleLbl="trAlignAcc1" presStyleIdx="1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F7609-13FF-4BE8-98ED-FBEA9D3057B5}" type="pres">
      <dgm:prSet presAssocID="{A4A5CAC3-AB62-401C-9B70-02B9B92B6A88}" presName="rect2" presStyleLbl="fgImgPlace1" presStyleIdx="1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5B8F035A-D1C9-4C95-881E-8E599B2E9A03}" type="pres">
      <dgm:prSet presAssocID="{0181EF82-2816-483F-8602-8B94DA66898B}" presName="sibTrans" presStyleCnt="0"/>
      <dgm:spPr/>
    </dgm:pt>
    <dgm:pt modelId="{345C7326-E5B8-4F0A-9A7C-9B52BA93EA00}" type="pres">
      <dgm:prSet presAssocID="{769B70BA-659F-4654-A2C7-9D0E8E377B41}" presName="composite" presStyleCnt="0"/>
      <dgm:spPr/>
    </dgm:pt>
    <dgm:pt modelId="{DFE5E959-8629-48A7-9812-61CA1AA8BFF8}" type="pres">
      <dgm:prSet presAssocID="{769B70BA-659F-4654-A2C7-9D0E8E377B41}" presName="rect1" presStyleLbl="trAlignAcc1" presStyleIdx="2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4C314-6CD4-463E-B012-485C3E2FDD4F}" type="pres">
      <dgm:prSet presAssocID="{769B70BA-659F-4654-A2C7-9D0E8E377B41}" presName="rect2" presStyleLbl="fgImgPlace1" presStyleIdx="2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6554D150-6A31-44AE-91DC-69D3384F1C83}" type="pres">
      <dgm:prSet presAssocID="{EB37C79E-3718-45B1-953D-5526D2764D3F}" presName="sibTrans" presStyleCnt="0"/>
      <dgm:spPr/>
    </dgm:pt>
    <dgm:pt modelId="{4ACADD0A-7A0E-46A1-8346-6D3EFF526A75}" type="pres">
      <dgm:prSet presAssocID="{9BDC1A40-AD67-478F-A3C2-398E6BDBFCA3}" presName="composite" presStyleCnt="0"/>
      <dgm:spPr/>
    </dgm:pt>
    <dgm:pt modelId="{5FBCF138-752A-4672-93A0-973047925AFD}" type="pres">
      <dgm:prSet presAssocID="{9BDC1A40-AD67-478F-A3C2-398E6BDBFCA3}" presName="rect1" presStyleLbl="trAlignAcc1" presStyleIdx="3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22F3E-0561-48A7-A7B3-8B92711A092E}" type="pres">
      <dgm:prSet presAssocID="{9BDC1A40-AD67-478F-A3C2-398E6BDBFCA3}" presName="rect2" presStyleLbl="fgImgPlace1" presStyleIdx="3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FA579FEF-0757-4DA2-A50E-4AD78F255F55}" type="pres">
      <dgm:prSet presAssocID="{8F8F37FA-8DB0-4FD0-99FF-A06AB3FCA82D}" presName="sibTrans" presStyleCnt="0"/>
      <dgm:spPr/>
    </dgm:pt>
    <dgm:pt modelId="{972AFFF4-9429-4366-9695-BBBCCC829720}" type="pres">
      <dgm:prSet presAssocID="{CBF03D8E-B1A8-4117-9274-9BD657FE7B98}" presName="composite" presStyleCnt="0"/>
      <dgm:spPr/>
    </dgm:pt>
    <dgm:pt modelId="{A8EFE450-003A-4719-BA7A-064FF93313E7}" type="pres">
      <dgm:prSet presAssocID="{CBF03D8E-B1A8-4117-9274-9BD657FE7B98}" presName="rect1" presStyleLbl="trAlignAcc1" presStyleIdx="4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0FF7F-004A-40F0-94EA-96DCA1036BC1}" type="pres">
      <dgm:prSet presAssocID="{CBF03D8E-B1A8-4117-9274-9BD657FE7B98}" presName="rect2" presStyleLbl="fgImgPlace1" presStyleIdx="4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B9F2CA96-A829-4FA3-87FD-9C692B6499B9}" type="pres">
      <dgm:prSet presAssocID="{C39DDE2A-EC17-4D98-B6D8-4D6FB8E941EB}" presName="sibTrans" presStyleCnt="0"/>
      <dgm:spPr/>
    </dgm:pt>
    <dgm:pt modelId="{707FC1CE-A6D8-4379-9124-F0F71F343366}" type="pres">
      <dgm:prSet presAssocID="{C5052E6B-E7C1-47AE-8807-3A8AA8C64695}" presName="composite" presStyleCnt="0"/>
      <dgm:spPr/>
    </dgm:pt>
    <dgm:pt modelId="{B197DBCE-6BFD-480E-8EC9-7999C17E3F05}" type="pres">
      <dgm:prSet presAssocID="{C5052E6B-E7C1-47AE-8807-3A8AA8C64695}" presName="rect1" presStyleLbl="trAlignAcc1" presStyleIdx="5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F8961-7133-405F-B89C-32A6BD73F86D}" type="pres">
      <dgm:prSet presAssocID="{C5052E6B-E7C1-47AE-8807-3A8AA8C64695}" presName="rect2" presStyleLbl="fgImgPlace1" presStyleIdx="5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6BDDFF5F-1A74-460B-BEB3-401775E91286}" type="pres">
      <dgm:prSet presAssocID="{08960B5F-B751-435A-937A-918A02A66387}" presName="sibTrans" presStyleCnt="0"/>
      <dgm:spPr/>
    </dgm:pt>
    <dgm:pt modelId="{E38E6560-561A-4303-AF2C-ECBF7F4B3380}" type="pres">
      <dgm:prSet presAssocID="{E2CE50D5-937F-4DF3-824E-171456FE4810}" presName="composite" presStyleCnt="0"/>
      <dgm:spPr/>
    </dgm:pt>
    <dgm:pt modelId="{EEA7DBD9-21CC-4F2B-9F45-7247F98A153E}" type="pres">
      <dgm:prSet presAssocID="{E2CE50D5-937F-4DF3-824E-171456FE4810}" presName="rect1" presStyleLbl="trAlignAcc1" presStyleIdx="6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6D440-1CB8-4960-BAA8-405CEFEA2619}" type="pres">
      <dgm:prSet presAssocID="{E2CE50D5-937F-4DF3-824E-171456FE4810}" presName="rect2" presStyleLbl="fgImgPlace1" presStyleIdx="6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662E9B38-ABA0-4D38-93D8-F0791A2183D1}" type="pres">
      <dgm:prSet presAssocID="{BAB9B2DC-483E-472D-82B8-48F75BBE021E}" presName="sibTrans" presStyleCnt="0"/>
      <dgm:spPr/>
    </dgm:pt>
    <dgm:pt modelId="{88A8E521-E1DC-4BE1-AE2F-6D98B5527EFC}" type="pres">
      <dgm:prSet presAssocID="{C0A1E150-82F9-4A5D-AE9C-23C7EF6EB6A1}" presName="composite" presStyleCnt="0"/>
      <dgm:spPr/>
    </dgm:pt>
    <dgm:pt modelId="{DE73D919-7324-4104-ACE9-B63D449B0C3A}" type="pres">
      <dgm:prSet presAssocID="{C0A1E150-82F9-4A5D-AE9C-23C7EF6EB6A1}" presName="rect1" presStyleLbl="trAlignAcc1" presStyleIdx="7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E80291-6ABA-4936-B178-95D82C4E3FF0}" type="pres">
      <dgm:prSet presAssocID="{C0A1E150-82F9-4A5D-AE9C-23C7EF6EB6A1}" presName="rect2" presStyleLbl="fgImgPlace1" presStyleIdx="7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C0D00580-34EC-4DD8-94EF-0EE656B74614}" type="pres">
      <dgm:prSet presAssocID="{A3880685-BBE3-41BC-9AC4-E5C890E74472}" presName="sibTrans" presStyleCnt="0"/>
      <dgm:spPr/>
    </dgm:pt>
    <dgm:pt modelId="{AAD70216-3735-4FFC-AB42-7E0E1535AFA2}" type="pres">
      <dgm:prSet presAssocID="{74225D63-CCDB-4A83-8080-39527FEDF016}" presName="composite" presStyleCnt="0"/>
      <dgm:spPr/>
    </dgm:pt>
    <dgm:pt modelId="{D1F5795C-1F16-4CD0-8966-3E92024CAC26}" type="pres">
      <dgm:prSet presAssocID="{74225D63-CCDB-4A83-8080-39527FEDF016}" presName="rect1" presStyleLbl="trAlignAcc1" presStyleIdx="8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0C79D-B0BD-46F7-A227-1CE7A60E8947}" type="pres">
      <dgm:prSet presAssocID="{74225D63-CCDB-4A83-8080-39527FEDF016}" presName="rect2" presStyleLbl="fgImgPlace1" presStyleIdx="8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DCC489DD-ABBD-4FF4-B5AF-E1E913652AF9}" type="pres">
      <dgm:prSet presAssocID="{88CB34F0-8A08-46D0-A4CB-76E63292CEAB}" presName="sibTrans" presStyleCnt="0"/>
      <dgm:spPr/>
    </dgm:pt>
    <dgm:pt modelId="{6DC648B3-6576-444B-81B1-1983747E635E}" type="pres">
      <dgm:prSet presAssocID="{94DCA8CB-4FC6-4B1E-8794-3F58D261B84F}" presName="composite" presStyleCnt="0"/>
      <dgm:spPr/>
    </dgm:pt>
    <dgm:pt modelId="{CD595A9E-9E77-458F-8455-6306449BE73B}" type="pres">
      <dgm:prSet presAssocID="{94DCA8CB-4FC6-4B1E-8794-3F58D261B84F}" presName="rect1" presStyleLbl="trAlignAcc1" presStyleIdx="9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59B1A-03DC-424F-B1C1-11B689431B1F}" type="pres">
      <dgm:prSet presAssocID="{94DCA8CB-4FC6-4B1E-8794-3F58D261B84F}" presName="rect2" presStyleLbl="fgImgPlace1" presStyleIdx="9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3282CC8-C06F-4113-A4BA-CC641E03B67B}" type="pres">
      <dgm:prSet presAssocID="{CAA2F052-F361-4D29-9FF6-6F790C7E1A44}" presName="sibTrans" presStyleCnt="0"/>
      <dgm:spPr/>
    </dgm:pt>
    <dgm:pt modelId="{2DF42113-D82B-4899-80B7-A073E0BF5F33}" type="pres">
      <dgm:prSet presAssocID="{88790AE0-D560-4E47-B1D5-1B05AB4CDC65}" presName="composite" presStyleCnt="0"/>
      <dgm:spPr/>
    </dgm:pt>
    <dgm:pt modelId="{FD3C8389-0833-45EB-B370-0CA9F51E4A18}" type="pres">
      <dgm:prSet presAssocID="{88790AE0-D560-4E47-B1D5-1B05AB4CDC65}" presName="rect1" presStyleLbl="trAlignAcc1" presStyleIdx="10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534FE1-F178-4B8B-BF02-A664B85C306C}" type="pres">
      <dgm:prSet presAssocID="{88790AE0-D560-4E47-B1D5-1B05AB4CDC65}" presName="rect2" presStyleLbl="fgImgPlace1" presStyleIdx="10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EF592FC0-C023-4470-A88C-8DC8BD1F9F47}" type="pres">
      <dgm:prSet presAssocID="{ABF2208F-7BF7-4F6D-AC90-611309499067}" presName="sibTrans" presStyleCnt="0"/>
      <dgm:spPr/>
    </dgm:pt>
    <dgm:pt modelId="{D5C3E4CE-E194-43F1-B610-F8605AF358D2}" type="pres">
      <dgm:prSet presAssocID="{CCDC8400-B4D1-4658-934B-25B9AE091F07}" presName="composite" presStyleCnt="0"/>
      <dgm:spPr/>
    </dgm:pt>
    <dgm:pt modelId="{08FCDF3B-64D1-4B32-B508-BB403ABBEFF8}" type="pres">
      <dgm:prSet presAssocID="{CCDC8400-B4D1-4658-934B-25B9AE091F07}" presName="rect1" presStyleLbl="trAlignAcc1" presStyleIdx="11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B76D0-A055-4F09-9B9F-2F791D40D6FC}" type="pres">
      <dgm:prSet presAssocID="{CCDC8400-B4D1-4658-934B-25B9AE091F07}" presName="rect2" presStyleLbl="fgImgPlace1" presStyleIdx="11" presStyleCnt="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62FA0290-1F68-44BE-AAD0-2C450FD2EC86}" type="pres">
      <dgm:prSet presAssocID="{31DDA2FC-47C5-4F00-8063-FCE70580D842}" presName="sibTrans" presStyleCnt="0"/>
      <dgm:spPr/>
    </dgm:pt>
    <dgm:pt modelId="{8D441199-C8DB-48E7-8A33-73D2EA18113F}" type="pres">
      <dgm:prSet presAssocID="{5C70AE7B-B882-4CBA-B83F-060CE654152E}" presName="composite" presStyleCnt="0"/>
      <dgm:spPr/>
    </dgm:pt>
    <dgm:pt modelId="{53476B56-2503-43E0-B15B-B75CC2188216}" type="pres">
      <dgm:prSet presAssocID="{5C70AE7B-B882-4CBA-B83F-060CE654152E}" presName="rect1" presStyleLbl="trAlignAcc1" presStyleIdx="12" presStyleCnt="13" custScaleX="201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E7401-E1A5-4CBF-9119-AC3567AF3BB7}" type="pres">
      <dgm:prSet presAssocID="{5C70AE7B-B882-4CBA-B83F-060CE654152E}" presName="rect2" presStyleLbl="fgImgPlace1" presStyleIdx="12" presStyleCnt="13" custLinFactX="-100000" custLinFactNeighborX="-126937" custLinFactNeighborY="778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ru-RU"/>
        </a:p>
      </dgm:t>
    </dgm:pt>
  </dgm:ptLst>
  <dgm:cxnLst>
    <dgm:cxn modelId="{1CE49BD4-B3E4-4DD7-AB87-8C44B0608ED2}" srcId="{3F0DC211-5A81-41EC-A73F-B69C5E4570D8}" destId="{E2CE50D5-937F-4DF3-824E-171456FE4810}" srcOrd="6" destOrd="0" parTransId="{4759E284-3E1F-487C-8EF6-93D417F55C62}" sibTransId="{BAB9B2DC-483E-472D-82B8-48F75BBE021E}"/>
    <dgm:cxn modelId="{E794DDA0-12F8-4469-B9B3-85C40E72B424}" type="presOf" srcId="{E2CE50D5-937F-4DF3-824E-171456FE4810}" destId="{EEA7DBD9-21CC-4F2B-9F45-7247F98A153E}" srcOrd="0" destOrd="0" presId="urn:microsoft.com/office/officeart/2008/layout/PictureStrips"/>
    <dgm:cxn modelId="{38BB1A08-6EC3-4523-AE1A-6EFBFF710650}" type="presOf" srcId="{CBF03D8E-B1A8-4117-9274-9BD657FE7B98}" destId="{A8EFE450-003A-4719-BA7A-064FF93313E7}" srcOrd="0" destOrd="0" presId="urn:microsoft.com/office/officeart/2008/layout/PictureStrips"/>
    <dgm:cxn modelId="{A83AC616-5FCB-4C40-BCF1-1FF665548603}" type="presOf" srcId="{94DCA8CB-4FC6-4B1E-8794-3F58D261B84F}" destId="{CD595A9E-9E77-458F-8455-6306449BE73B}" srcOrd="0" destOrd="0" presId="urn:microsoft.com/office/officeart/2008/layout/PictureStrips"/>
    <dgm:cxn modelId="{AC5F01CD-2614-4C0D-BEE8-6E832DD38F32}" srcId="{3F0DC211-5A81-41EC-A73F-B69C5E4570D8}" destId="{C0A1E150-82F9-4A5D-AE9C-23C7EF6EB6A1}" srcOrd="7" destOrd="0" parTransId="{B5605A14-5FCF-495F-902B-281C623E6B6C}" sibTransId="{A3880685-BBE3-41BC-9AC4-E5C890E74472}"/>
    <dgm:cxn modelId="{F1CA9A35-8090-4131-A003-06618BCAA79A}" type="presOf" srcId="{C5052E6B-E7C1-47AE-8807-3A8AA8C64695}" destId="{B197DBCE-6BFD-480E-8EC9-7999C17E3F05}" srcOrd="0" destOrd="0" presId="urn:microsoft.com/office/officeart/2008/layout/PictureStrips"/>
    <dgm:cxn modelId="{8DF62EB7-E865-4698-B08B-2C0CA4B3901C}" srcId="{3F0DC211-5A81-41EC-A73F-B69C5E4570D8}" destId="{88790AE0-D560-4E47-B1D5-1B05AB4CDC65}" srcOrd="10" destOrd="0" parTransId="{E5A744EE-C9E8-4BFE-932F-F38F163B87A6}" sibTransId="{ABF2208F-7BF7-4F6D-AC90-611309499067}"/>
    <dgm:cxn modelId="{0A8F0D46-1F5E-4985-9AA0-96F78A0E6A4E}" srcId="{3F0DC211-5A81-41EC-A73F-B69C5E4570D8}" destId="{74225D63-CCDB-4A83-8080-39527FEDF016}" srcOrd="8" destOrd="0" parTransId="{28AC68DC-BA8A-4FEC-80E5-FD5894C884FB}" sibTransId="{88CB34F0-8A08-46D0-A4CB-76E63292CEAB}"/>
    <dgm:cxn modelId="{BB7F1E69-D2E5-4AB6-94FD-6F41292AE7D6}" type="presOf" srcId="{C0A1E150-82F9-4A5D-AE9C-23C7EF6EB6A1}" destId="{DE73D919-7324-4104-ACE9-B63D449B0C3A}" srcOrd="0" destOrd="0" presId="urn:microsoft.com/office/officeart/2008/layout/PictureStrips"/>
    <dgm:cxn modelId="{C811DD7B-36C3-4F7E-81FA-4C43836F92D3}" srcId="{3F0DC211-5A81-41EC-A73F-B69C5E4570D8}" destId="{A4A5CAC3-AB62-401C-9B70-02B9B92B6A88}" srcOrd="1" destOrd="0" parTransId="{A11CF5A1-0293-4924-A987-380EF3A1B993}" sibTransId="{0181EF82-2816-483F-8602-8B94DA66898B}"/>
    <dgm:cxn modelId="{3318F395-49EF-4F4E-9E17-A4BFFA25296C}" srcId="{3F0DC211-5A81-41EC-A73F-B69C5E4570D8}" destId="{C5052E6B-E7C1-47AE-8807-3A8AA8C64695}" srcOrd="5" destOrd="0" parTransId="{FD7209F1-3D11-4706-B086-7F8D2849F89C}" sibTransId="{08960B5F-B751-435A-937A-918A02A66387}"/>
    <dgm:cxn modelId="{7028F7D3-AD87-4224-A6AB-B276F15D82FE}" srcId="{3F0DC211-5A81-41EC-A73F-B69C5E4570D8}" destId="{CBF03D8E-B1A8-4117-9274-9BD657FE7B98}" srcOrd="4" destOrd="0" parTransId="{7047DC4A-D6D1-4C03-A211-5897F1A1FA61}" sibTransId="{C39DDE2A-EC17-4D98-B6D8-4D6FB8E941EB}"/>
    <dgm:cxn modelId="{BD11F15E-32C9-44C7-A604-EBA8195D3689}" type="presOf" srcId="{A4A5CAC3-AB62-401C-9B70-02B9B92B6A88}" destId="{B3F8C2FD-A542-4FB5-B185-298B35FC5D57}" srcOrd="0" destOrd="0" presId="urn:microsoft.com/office/officeart/2008/layout/PictureStrips"/>
    <dgm:cxn modelId="{2BAE81AD-65DF-4002-8140-26FC7CDCA68A}" srcId="{3F0DC211-5A81-41EC-A73F-B69C5E4570D8}" destId="{769B70BA-659F-4654-A2C7-9D0E8E377B41}" srcOrd="2" destOrd="0" parTransId="{42F954EF-39AF-4801-BC0A-75BEF116CA75}" sibTransId="{EB37C79E-3718-45B1-953D-5526D2764D3F}"/>
    <dgm:cxn modelId="{C63E6811-274B-4E0E-BE68-F3AA1C5E4F38}" type="presOf" srcId="{3F0DC211-5A81-41EC-A73F-B69C5E4570D8}" destId="{F1ADF08E-4F15-4007-92AF-F21FC131068D}" srcOrd="0" destOrd="0" presId="urn:microsoft.com/office/officeart/2008/layout/PictureStrips"/>
    <dgm:cxn modelId="{4857C1CD-18A1-43F1-BE60-958766ACACF6}" type="presOf" srcId="{769B70BA-659F-4654-A2C7-9D0E8E377B41}" destId="{DFE5E959-8629-48A7-9812-61CA1AA8BFF8}" srcOrd="0" destOrd="0" presId="urn:microsoft.com/office/officeart/2008/layout/PictureStrips"/>
    <dgm:cxn modelId="{58AA03B2-324D-4857-9097-3D74023B9DC9}" type="presOf" srcId="{9BDC1A40-AD67-478F-A3C2-398E6BDBFCA3}" destId="{5FBCF138-752A-4672-93A0-973047925AFD}" srcOrd="0" destOrd="0" presId="urn:microsoft.com/office/officeart/2008/layout/PictureStrips"/>
    <dgm:cxn modelId="{58DFAA29-E91A-469B-B2AB-041D22D8BA3D}" srcId="{3F0DC211-5A81-41EC-A73F-B69C5E4570D8}" destId="{D4FB3110-B30E-4BEF-AE83-2C6BDF614B51}" srcOrd="0" destOrd="0" parTransId="{C716EF90-95F5-4F04-857D-823958CBC16C}" sibTransId="{5C4621FB-6F8A-42F2-B93E-289EE66E8D6A}"/>
    <dgm:cxn modelId="{852AF606-D515-4466-B8B4-BF2AC75825C7}" srcId="{3F0DC211-5A81-41EC-A73F-B69C5E4570D8}" destId="{5C70AE7B-B882-4CBA-B83F-060CE654152E}" srcOrd="12" destOrd="0" parTransId="{05409E5A-257A-441F-A024-022696853EBB}" sibTransId="{64C03C72-C620-41E9-B28A-8A1A7DEEFF0A}"/>
    <dgm:cxn modelId="{56D871D9-3D8A-4FBF-B441-EF86590BFCED}" srcId="{3F0DC211-5A81-41EC-A73F-B69C5E4570D8}" destId="{94DCA8CB-4FC6-4B1E-8794-3F58D261B84F}" srcOrd="9" destOrd="0" parTransId="{D0A45218-5A8A-4110-85C6-32B58121637B}" sibTransId="{CAA2F052-F361-4D29-9FF6-6F790C7E1A44}"/>
    <dgm:cxn modelId="{EB060445-DB78-4766-8A80-DFC83503C11C}" type="presOf" srcId="{CCDC8400-B4D1-4658-934B-25B9AE091F07}" destId="{08FCDF3B-64D1-4B32-B508-BB403ABBEFF8}" srcOrd="0" destOrd="0" presId="urn:microsoft.com/office/officeart/2008/layout/PictureStrips"/>
    <dgm:cxn modelId="{C677906E-CF16-4EB7-8711-C76433896394}" type="presOf" srcId="{D4FB3110-B30E-4BEF-AE83-2C6BDF614B51}" destId="{DD2DCEEE-A3C9-459B-BDF9-BF3F7774113B}" srcOrd="0" destOrd="0" presId="urn:microsoft.com/office/officeart/2008/layout/PictureStrips"/>
    <dgm:cxn modelId="{832B60FF-2BD0-4895-A241-81FB39641A86}" type="presOf" srcId="{74225D63-CCDB-4A83-8080-39527FEDF016}" destId="{D1F5795C-1F16-4CD0-8966-3E92024CAC26}" srcOrd="0" destOrd="0" presId="urn:microsoft.com/office/officeart/2008/layout/PictureStrips"/>
    <dgm:cxn modelId="{552D5761-DB8D-4484-8FE6-5E8F1BB3A5CE}" type="presOf" srcId="{88790AE0-D560-4E47-B1D5-1B05AB4CDC65}" destId="{FD3C8389-0833-45EB-B370-0CA9F51E4A18}" srcOrd="0" destOrd="0" presId="urn:microsoft.com/office/officeart/2008/layout/PictureStrips"/>
    <dgm:cxn modelId="{4BC898EA-55F9-4346-9BEE-04FDD48D295A}" srcId="{3F0DC211-5A81-41EC-A73F-B69C5E4570D8}" destId="{CCDC8400-B4D1-4658-934B-25B9AE091F07}" srcOrd="11" destOrd="0" parTransId="{55FA8AE5-A70A-4B91-8872-A6996ACB71BE}" sibTransId="{31DDA2FC-47C5-4F00-8063-FCE70580D842}"/>
    <dgm:cxn modelId="{3533E8F4-ECFA-4ACE-9F83-D4A2C5853508}" srcId="{3F0DC211-5A81-41EC-A73F-B69C5E4570D8}" destId="{9BDC1A40-AD67-478F-A3C2-398E6BDBFCA3}" srcOrd="3" destOrd="0" parTransId="{593A37B0-0970-4BF8-BB4E-F7C34207D882}" sibTransId="{8F8F37FA-8DB0-4FD0-99FF-A06AB3FCA82D}"/>
    <dgm:cxn modelId="{8BAD1172-B3D8-4A9D-A439-5083DDE2051F}" type="presOf" srcId="{5C70AE7B-B882-4CBA-B83F-060CE654152E}" destId="{53476B56-2503-43E0-B15B-B75CC2188216}" srcOrd="0" destOrd="0" presId="urn:microsoft.com/office/officeart/2008/layout/PictureStrips"/>
    <dgm:cxn modelId="{C2F4CB11-0B1D-4640-8C4E-2CAD61052B11}" type="presParOf" srcId="{F1ADF08E-4F15-4007-92AF-F21FC131068D}" destId="{7F650773-02B1-4994-AD6F-D7647CCAE1E7}" srcOrd="0" destOrd="0" presId="urn:microsoft.com/office/officeart/2008/layout/PictureStrips"/>
    <dgm:cxn modelId="{16FEAAB4-7474-47A0-B92D-EA9303065D55}" type="presParOf" srcId="{7F650773-02B1-4994-AD6F-D7647CCAE1E7}" destId="{DD2DCEEE-A3C9-459B-BDF9-BF3F7774113B}" srcOrd="0" destOrd="0" presId="urn:microsoft.com/office/officeart/2008/layout/PictureStrips"/>
    <dgm:cxn modelId="{BA7ADB06-DA0E-4475-8B64-D8C1084845C0}" type="presParOf" srcId="{7F650773-02B1-4994-AD6F-D7647CCAE1E7}" destId="{E005EA75-DEAE-4177-8DC8-6750749D4EE8}" srcOrd="1" destOrd="0" presId="urn:microsoft.com/office/officeart/2008/layout/PictureStrips"/>
    <dgm:cxn modelId="{AC219B66-4D1D-4B92-B88E-852A13546FB0}" type="presParOf" srcId="{F1ADF08E-4F15-4007-92AF-F21FC131068D}" destId="{2898D776-1F25-4A1F-B686-5DAB0A541EA1}" srcOrd="1" destOrd="0" presId="urn:microsoft.com/office/officeart/2008/layout/PictureStrips"/>
    <dgm:cxn modelId="{89A9E1D6-8B23-4DD1-A16E-BFC9708CAB13}" type="presParOf" srcId="{F1ADF08E-4F15-4007-92AF-F21FC131068D}" destId="{73CD8FD5-991E-43FC-AA5B-B18CED858C30}" srcOrd="2" destOrd="0" presId="urn:microsoft.com/office/officeart/2008/layout/PictureStrips"/>
    <dgm:cxn modelId="{139D7C88-DDF2-42B7-B9AD-6D9D13B0395D}" type="presParOf" srcId="{73CD8FD5-991E-43FC-AA5B-B18CED858C30}" destId="{B3F8C2FD-A542-4FB5-B185-298B35FC5D57}" srcOrd="0" destOrd="0" presId="urn:microsoft.com/office/officeart/2008/layout/PictureStrips"/>
    <dgm:cxn modelId="{48931722-EEF3-4A8F-893F-D6E632A9BB79}" type="presParOf" srcId="{73CD8FD5-991E-43FC-AA5B-B18CED858C30}" destId="{FA4F7609-13FF-4BE8-98ED-FBEA9D3057B5}" srcOrd="1" destOrd="0" presId="urn:microsoft.com/office/officeart/2008/layout/PictureStrips"/>
    <dgm:cxn modelId="{6CE90D77-BC9E-43BB-94FB-EC924211C28F}" type="presParOf" srcId="{F1ADF08E-4F15-4007-92AF-F21FC131068D}" destId="{5B8F035A-D1C9-4C95-881E-8E599B2E9A03}" srcOrd="3" destOrd="0" presId="urn:microsoft.com/office/officeart/2008/layout/PictureStrips"/>
    <dgm:cxn modelId="{B6E4F03B-183C-4882-8AA2-E561DABC8A15}" type="presParOf" srcId="{F1ADF08E-4F15-4007-92AF-F21FC131068D}" destId="{345C7326-E5B8-4F0A-9A7C-9B52BA93EA00}" srcOrd="4" destOrd="0" presId="urn:microsoft.com/office/officeart/2008/layout/PictureStrips"/>
    <dgm:cxn modelId="{A2CB672F-BB47-4F58-9761-10E6E41EFAC9}" type="presParOf" srcId="{345C7326-E5B8-4F0A-9A7C-9B52BA93EA00}" destId="{DFE5E959-8629-48A7-9812-61CA1AA8BFF8}" srcOrd="0" destOrd="0" presId="urn:microsoft.com/office/officeart/2008/layout/PictureStrips"/>
    <dgm:cxn modelId="{DD288D6A-9DDE-4228-8404-8CF5225B3298}" type="presParOf" srcId="{345C7326-E5B8-4F0A-9A7C-9B52BA93EA00}" destId="{E554C314-6CD4-463E-B012-485C3E2FDD4F}" srcOrd="1" destOrd="0" presId="urn:microsoft.com/office/officeart/2008/layout/PictureStrips"/>
    <dgm:cxn modelId="{7BD231C1-6C5B-4854-8420-5BE7890BF803}" type="presParOf" srcId="{F1ADF08E-4F15-4007-92AF-F21FC131068D}" destId="{6554D150-6A31-44AE-91DC-69D3384F1C83}" srcOrd="5" destOrd="0" presId="urn:microsoft.com/office/officeart/2008/layout/PictureStrips"/>
    <dgm:cxn modelId="{F75A7931-DFAC-4D0A-AFB5-D3FC87639D88}" type="presParOf" srcId="{F1ADF08E-4F15-4007-92AF-F21FC131068D}" destId="{4ACADD0A-7A0E-46A1-8346-6D3EFF526A75}" srcOrd="6" destOrd="0" presId="urn:microsoft.com/office/officeart/2008/layout/PictureStrips"/>
    <dgm:cxn modelId="{AB87E9AB-3622-4C5A-8603-0D663F6168EF}" type="presParOf" srcId="{4ACADD0A-7A0E-46A1-8346-6D3EFF526A75}" destId="{5FBCF138-752A-4672-93A0-973047925AFD}" srcOrd="0" destOrd="0" presId="urn:microsoft.com/office/officeart/2008/layout/PictureStrips"/>
    <dgm:cxn modelId="{813837D4-7B35-4134-851A-8139AF500135}" type="presParOf" srcId="{4ACADD0A-7A0E-46A1-8346-6D3EFF526A75}" destId="{2CF22F3E-0561-48A7-A7B3-8B92711A092E}" srcOrd="1" destOrd="0" presId="urn:microsoft.com/office/officeart/2008/layout/PictureStrips"/>
    <dgm:cxn modelId="{748B1E61-7B2D-48D3-B49C-C8729363BB30}" type="presParOf" srcId="{F1ADF08E-4F15-4007-92AF-F21FC131068D}" destId="{FA579FEF-0757-4DA2-A50E-4AD78F255F55}" srcOrd="7" destOrd="0" presId="urn:microsoft.com/office/officeart/2008/layout/PictureStrips"/>
    <dgm:cxn modelId="{0BA9A997-34F5-4ACF-87A3-DEE0B59A1712}" type="presParOf" srcId="{F1ADF08E-4F15-4007-92AF-F21FC131068D}" destId="{972AFFF4-9429-4366-9695-BBBCCC829720}" srcOrd="8" destOrd="0" presId="urn:microsoft.com/office/officeart/2008/layout/PictureStrips"/>
    <dgm:cxn modelId="{043C02AF-6CCF-48EC-87EA-1913558A6AC4}" type="presParOf" srcId="{972AFFF4-9429-4366-9695-BBBCCC829720}" destId="{A8EFE450-003A-4719-BA7A-064FF93313E7}" srcOrd="0" destOrd="0" presId="urn:microsoft.com/office/officeart/2008/layout/PictureStrips"/>
    <dgm:cxn modelId="{2410E547-4BC0-4969-A12F-6E94DED0EAC1}" type="presParOf" srcId="{972AFFF4-9429-4366-9695-BBBCCC829720}" destId="{3EB0FF7F-004A-40F0-94EA-96DCA1036BC1}" srcOrd="1" destOrd="0" presId="urn:microsoft.com/office/officeart/2008/layout/PictureStrips"/>
    <dgm:cxn modelId="{73AFB772-B561-4D99-B89B-86D94617A1F4}" type="presParOf" srcId="{F1ADF08E-4F15-4007-92AF-F21FC131068D}" destId="{B9F2CA96-A829-4FA3-87FD-9C692B6499B9}" srcOrd="9" destOrd="0" presId="urn:microsoft.com/office/officeart/2008/layout/PictureStrips"/>
    <dgm:cxn modelId="{CAD53B71-BC73-4045-B641-1D597E0572C8}" type="presParOf" srcId="{F1ADF08E-4F15-4007-92AF-F21FC131068D}" destId="{707FC1CE-A6D8-4379-9124-F0F71F343366}" srcOrd="10" destOrd="0" presId="urn:microsoft.com/office/officeart/2008/layout/PictureStrips"/>
    <dgm:cxn modelId="{90735410-9E2E-4EEC-8A92-B9DF4B468449}" type="presParOf" srcId="{707FC1CE-A6D8-4379-9124-F0F71F343366}" destId="{B197DBCE-6BFD-480E-8EC9-7999C17E3F05}" srcOrd="0" destOrd="0" presId="urn:microsoft.com/office/officeart/2008/layout/PictureStrips"/>
    <dgm:cxn modelId="{1AF108AD-2D22-432A-8007-584DCEFCD4F0}" type="presParOf" srcId="{707FC1CE-A6D8-4379-9124-F0F71F343366}" destId="{91BF8961-7133-405F-B89C-32A6BD73F86D}" srcOrd="1" destOrd="0" presId="urn:microsoft.com/office/officeart/2008/layout/PictureStrips"/>
    <dgm:cxn modelId="{D5C32C13-126C-47BE-AB4B-8F9395494E0A}" type="presParOf" srcId="{F1ADF08E-4F15-4007-92AF-F21FC131068D}" destId="{6BDDFF5F-1A74-460B-BEB3-401775E91286}" srcOrd="11" destOrd="0" presId="urn:microsoft.com/office/officeart/2008/layout/PictureStrips"/>
    <dgm:cxn modelId="{33699EF9-41AF-4D98-B8F7-D790EE00DB22}" type="presParOf" srcId="{F1ADF08E-4F15-4007-92AF-F21FC131068D}" destId="{E38E6560-561A-4303-AF2C-ECBF7F4B3380}" srcOrd="12" destOrd="0" presId="urn:microsoft.com/office/officeart/2008/layout/PictureStrips"/>
    <dgm:cxn modelId="{25C049EE-6AF7-455B-BBEB-30C6E15D829F}" type="presParOf" srcId="{E38E6560-561A-4303-AF2C-ECBF7F4B3380}" destId="{EEA7DBD9-21CC-4F2B-9F45-7247F98A153E}" srcOrd="0" destOrd="0" presId="urn:microsoft.com/office/officeart/2008/layout/PictureStrips"/>
    <dgm:cxn modelId="{99F2F810-B6C1-44CE-8C46-527BA218AA07}" type="presParOf" srcId="{E38E6560-561A-4303-AF2C-ECBF7F4B3380}" destId="{63F6D440-1CB8-4960-BAA8-405CEFEA2619}" srcOrd="1" destOrd="0" presId="urn:microsoft.com/office/officeart/2008/layout/PictureStrips"/>
    <dgm:cxn modelId="{70969877-8ACA-44E8-A9C4-F28306217AFC}" type="presParOf" srcId="{F1ADF08E-4F15-4007-92AF-F21FC131068D}" destId="{662E9B38-ABA0-4D38-93D8-F0791A2183D1}" srcOrd="13" destOrd="0" presId="urn:microsoft.com/office/officeart/2008/layout/PictureStrips"/>
    <dgm:cxn modelId="{FC7B2EEE-6088-404E-8B07-A3E73905D645}" type="presParOf" srcId="{F1ADF08E-4F15-4007-92AF-F21FC131068D}" destId="{88A8E521-E1DC-4BE1-AE2F-6D98B5527EFC}" srcOrd="14" destOrd="0" presId="urn:microsoft.com/office/officeart/2008/layout/PictureStrips"/>
    <dgm:cxn modelId="{7303B2B0-43A8-4B15-A340-8553AF2DD357}" type="presParOf" srcId="{88A8E521-E1DC-4BE1-AE2F-6D98B5527EFC}" destId="{DE73D919-7324-4104-ACE9-B63D449B0C3A}" srcOrd="0" destOrd="0" presId="urn:microsoft.com/office/officeart/2008/layout/PictureStrips"/>
    <dgm:cxn modelId="{73D0EE9D-7FFB-477F-8F24-E0F77EA2BAC6}" type="presParOf" srcId="{88A8E521-E1DC-4BE1-AE2F-6D98B5527EFC}" destId="{B6E80291-6ABA-4936-B178-95D82C4E3FF0}" srcOrd="1" destOrd="0" presId="urn:microsoft.com/office/officeart/2008/layout/PictureStrips"/>
    <dgm:cxn modelId="{1DD97387-81C6-4D31-B72B-DEF4D0A2B5BB}" type="presParOf" srcId="{F1ADF08E-4F15-4007-92AF-F21FC131068D}" destId="{C0D00580-34EC-4DD8-94EF-0EE656B74614}" srcOrd="15" destOrd="0" presId="urn:microsoft.com/office/officeart/2008/layout/PictureStrips"/>
    <dgm:cxn modelId="{E40D1C4C-52B7-47E9-B49D-AE4B52521514}" type="presParOf" srcId="{F1ADF08E-4F15-4007-92AF-F21FC131068D}" destId="{AAD70216-3735-4FFC-AB42-7E0E1535AFA2}" srcOrd="16" destOrd="0" presId="urn:microsoft.com/office/officeart/2008/layout/PictureStrips"/>
    <dgm:cxn modelId="{C01E1E51-E544-42A7-AFC9-987C1E5B1CC1}" type="presParOf" srcId="{AAD70216-3735-4FFC-AB42-7E0E1535AFA2}" destId="{D1F5795C-1F16-4CD0-8966-3E92024CAC26}" srcOrd="0" destOrd="0" presId="urn:microsoft.com/office/officeart/2008/layout/PictureStrips"/>
    <dgm:cxn modelId="{287781A1-EB06-4286-B2A2-1CC3F2AEEBFE}" type="presParOf" srcId="{AAD70216-3735-4FFC-AB42-7E0E1535AFA2}" destId="{0520C79D-B0BD-46F7-A227-1CE7A60E8947}" srcOrd="1" destOrd="0" presId="urn:microsoft.com/office/officeart/2008/layout/PictureStrips"/>
    <dgm:cxn modelId="{DEB910B7-884C-4136-8F3B-47275F748D0B}" type="presParOf" srcId="{F1ADF08E-4F15-4007-92AF-F21FC131068D}" destId="{DCC489DD-ABBD-4FF4-B5AF-E1E913652AF9}" srcOrd="17" destOrd="0" presId="urn:microsoft.com/office/officeart/2008/layout/PictureStrips"/>
    <dgm:cxn modelId="{C9381FBC-DFC6-41E1-B047-0E195A13CC3A}" type="presParOf" srcId="{F1ADF08E-4F15-4007-92AF-F21FC131068D}" destId="{6DC648B3-6576-444B-81B1-1983747E635E}" srcOrd="18" destOrd="0" presId="urn:microsoft.com/office/officeart/2008/layout/PictureStrips"/>
    <dgm:cxn modelId="{294B2912-CC4D-44F5-9F61-4DCBF3606481}" type="presParOf" srcId="{6DC648B3-6576-444B-81B1-1983747E635E}" destId="{CD595A9E-9E77-458F-8455-6306449BE73B}" srcOrd="0" destOrd="0" presId="urn:microsoft.com/office/officeart/2008/layout/PictureStrips"/>
    <dgm:cxn modelId="{6324A7E2-A5A6-45CE-95D0-E1162DA9EBE7}" type="presParOf" srcId="{6DC648B3-6576-444B-81B1-1983747E635E}" destId="{98D59B1A-03DC-424F-B1C1-11B689431B1F}" srcOrd="1" destOrd="0" presId="urn:microsoft.com/office/officeart/2008/layout/PictureStrips"/>
    <dgm:cxn modelId="{6C157077-61BF-4348-BD68-8C31DB418131}" type="presParOf" srcId="{F1ADF08E-4F15-4007-92AF-F21FC131068D}" destId="{23282CC8-C06F-4113-A4BA-CC641E03B67B}" srcOrd="19" destOrd="0" presId="urn:microsoft.com/office/officeart/2008/layout/PictureStrips"/>
    <dgm:cxn modelId="{4D7E7C77-6104-4219-B5DE-0F11D311FB0C}" type="presParOf" srcId="{F1ADF08E-4F15-4007-92AF-F21FC131068D}" destId="{2DF42113-D82B-4899-80B7-A073E0BF5F33}" srcOrd="20" destOrd="0" presId="urn:microsoft.com/office/officeart/2008/layout/PictureStrips"/>
    <dgm:cxn modelId="{06E05C78-94D7-4775-9C8B-214133DBE487}" type="presParOf" srcId="{2DF42113-D82B-4899-80B7-A073E0BF5F33}" destId="{FD3C8389-0833-45EB-B370-0CA9F51E4A18}" srcOrd="0" destOrd="0" presId="urn:microsoft.com/office/officeart/2008/layout/PictureStrips"/>
    <dgm:cxn modelId="{09202E07-D465-41ED-B238-F5DD646C0744}" type="presParOf" srcId="{2DF42113-D82B-4899-80B7-A073E0BF5F33}" destId="{5E534FE1-F178-4B8B-BF02-A664B85C306C}" srcOrd="1" destOrd="0" presId="urn:microsoft.com/office/officeart/2008/layout/PictureStrips"/>
    <dgm:cxn modelId="{1E3B002C-F48F-4E32-B790-A2F633D587AF}" type="presParOf" srcId="{F1ADF08E-4F15-4007-92AF-F21FC131068D}" destId="{EF592FC0-C023-4470-A88C-8DC8BD1F9F47}" srcOrd="21" destOrd="0" presId="urn:microsoft.com/office/officeart/2008/layout/PictureStrips"/>
    <dgm:cxn modelId="{F19B5E52-28F2-49A4-AE07-B60C4EE9B733}" type="presParOf" srcId="{F1ADF08E-4F15-4007-92AF-F21FC131068D}" destId="{D5C3E4CE-E194-43F1-B610-F8605AF358D2}" srcOrd="22" destOrd="0" presId="urn:microsoft.com/office/officeart/2008/layout/PictureStrips"/>
    <dgm:cxn modelId="{CFC84393-910A-4CEC-82F9-32014676DEB9}" type="presParOf" srcId="{D5C3E4CE-E194-43F1-B610-F8605AF358D2}" destId="{08FCDF3B-64D1-4B32-B508-BB403ABBEFF8}" srcOrd="0" destOrd="0" presId="urn:microsoft.com/office/officeart/2008/layout/PictureStrips"/>
    <dgm:cxn modelId="{46177D17-0064-4038-9F6D-55C1E08B75BB}" type="presParOf" srcId="{D5C3E4CE-E194-43F1-B610-F8605AF358D2}" destId="{CCBB76D0-A055-4F09-9B9F-2F791D40D6FC}" srcOrd="1" destOrd="0" presId="urn:microsoft.com/office/officeart/2008/layout/PictureStrips"/>
    <dgm:cxn modelId="{DEC7A22B-0974-41AD-B720-25A09F17B7FC}" type="presParOf" srcId="{F1ADF08E-4F15-4007-92AF-F21FC131068D}" destId="{62FA0290-1F68-44BE-AAD0-2C450FD2EC86}" srcOrd="23" destOrd="0" presId="urn:microsoft.com/office/officeart/2008/layout/PictureStrips"/>
    <dgm:cxn modelId="{790C9A79-F14A-4D32-B3FC-5F4B6CA386B2}" type="presParOf" srcId="{F1ADF08E-4F15-4007-92AF-F21FC131068D}" destId="{8D441199-C8DB-48E7-8A33-73D2EA18113F}" srcOrd="24" destOrd="0" presId="urn:microsoft.com/office/officeart/2008/layout/PictureStrips"/>
    <dgm:cxn modelId="{2093F21A-BDE6-44C6-8503-EC6B727973A7}" type="presParOf" srcId="{8D441199-C8DB-48E7-8A33-73D2EA18113F}" destId="{53476B56-2503-43E0-B15B-B75CC2188216}" srcOrd="0" destOrd="0" presId="urn:microsoft.com/office/officeart/2008/layout/PictureStrips"/>
    <dgm:cxn modelId="{26AE6845-C259-4FF0-A03D-ABA684E25F0D}" type="presParOf" srcId="{8D441199-C8DB-48E7-8A33-73D2EA18113F}" destId="{F16E7401-E1A5-4CBF-9119-AC3567AF3BB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655F5E-3854-42A3-A506-73470112F9F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2F6BE9-F070-4E74-8E39-E5F6B197DF74}">
      <dgm:prSet phldrT="[Текст]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4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Организации социального обслуживания, находящиеся в ведении федеральных органов исполнительной власти</a:t>
          </a:r>
        </a:p>
        <a:p>
          <a:endParaRPr lang="ru-RU" b="1" dirty="0">
            <a:solidFill>
              <a:schemeClr val="bg1"/>
            </a:solidFill>
          </a:endParaRPr>
        </a:p>
      </dgm:t>
    </dgm:pt>
    <dgm:pt modelId="{D3AE7E50-BE45-4C29-ADD7-0A6B3993ECEF}" type="parTrans" cxnId="{783DD6EB-9901-49B1-B653-8DEDA6353210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2F1B835E-42B8-415F-A1A9-DE19C7DC2F1D}" type="sibTrans" cxnId="{783DD6EB-9901-49B1-B653-8DEDA6353210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125C20DA-12B1-45BD-853B-FE4DE7A6E15E}">
      <dgm:prSet phldrT="[Текст]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2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Организации социального обслуживания, находящиеся в ведении субъекта Российской Федерации</a:t>
          </a:r>
          <a:endParaRPr lang="ru-RU" b="1" dirty="0">
            <a:solidFill>
              <a:schemeClr val="bg1"/>
            </a:solidFill>
          </a:endParaRPr>
        </a:p>
      </dgm:t>
    </dgm:pt>
    <dgm:pt modelId="{F28A7691-937D-4507-8078-083D55D3C64E}" type="parTrans" cxnId="{D6B5A50C-063A-4A0E-AC44-ECAD08CFD980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9C636B3E-B570-4D9F-B425-966D8FC43B68}" type="sibTrans" cxnId="{D6B5A50C-063A-4A0E-AC44-ECAD08CFD980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9AE5FABD-E37B-437E-A232-14531485A607}">
      <dgm:prSet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Негосударственные (коммерческие и некоммерческие) организации социального обслуживания, в том числе социально ориентированные некоммерческие организации, предоставляющие социальные услуги</a:t>
          </a:r>
          <a:endParaRPr lang="ru-RU" b="1" dirty="0">
            <a:solidFill>
              <a:schemeClr val="bg1"/>
            </a:solidFill>
          </a:endParaRPr>
        </a:p>
      </dgm:t>
    </dgm:pt>
    <dgm:pt modelId="{3BCCFD06-8B0A-40C4-8C85-9292A72DDA3A}" type="parTrans" cxnId="{C4542232-5CB0-4570-B6C8-C042756BB4D1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B04B1780-3574-40ED-9987-B2C81E55EE50}" type="sibTrans" cxnId="{C4542232-5CB0-4570-B6C8-C042756BB4D1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F47C3487-0D39-4FA2-BA6D-DAACAA0569A1}">
      <dgm:prSet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Индивидуальные предприниматели, осуществляющие социальное обслуживание</a:t>
          </a:r>
          <a:endParaRPr lang="ru-RU" b="1" dirty="0">
            <a:solidFill>
              <a:schemeClr val="bg1"/>
            </a:solidFill>
          </a:endParaRPr>
        </a:p>
      </dgm:t>
    </dgm:pt>
    <dgm:pt modelId="{8D1AD053-55CC-4C3A-968C-51AA0B49165B}" type="parTrans" cxnId="{5D7AF16D-1873-4251-8608-AF165E20840B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66FDBC15-B470-4A93-A89C-9C9A48AB6F3B}" type="sibTrans" cxnId="{5D7AF16D-1873-4251-8608-AF165E20840B}">
      <dgm:prSet/>
      <dgm:spPr/>
      <dgm:t>
        <a:bodyPr/>
        <a:lstStyle/>
        <a:p>
          <a:endParaRPr lang="ru-RU" b="1">
            <a:solidFill>
              <a:schemeClr val="bg1"/>
            </a:solidFill>
          </a:endParaRPr>
        </a:p>
      </dgm:t>
    </dgm:pt>
    <dgm:pt modelId="{3CD60468-045C-4CCE-A7B6-2DD4F29330B8}" type="pres">
      <dgm:prSet presAssocID="{97655F5E-3854-42A3-A506-73470112F9F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24C99C-03DC-4BCE-A4E6-6CF22D979BA3}" type="pres">
      <dgm:prSet presAssocID="{CE2F6BE9-F070-4E74-8E39-E5F6B197DF74}" presName="composite" presStyleCnt="0"/>
      <dgm:spPr/>
    </dgm:pt>
    <dgm:pt modelId="{66117687-F4DA-478C-A8A0-DF0D58CC80F4}" type="pres">
      <dgm:prSet presAssocID="{CE2F6BE9-F070-4E74-8E39-E5F6B197DF74}" presName="imgShp" presStyleLbl="fgImgPlace1" presStyleIdx="0" presStyleCnt="4" custScaleX="82965" custScaleY="50957" custLinFactX="-67519" custLinFactNeighborX="-100000" custLinFactNeighborY="3095"/>
      <dgm:spPr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</dgm:spPr>
    </dgm:pt>
    <dgm:pt modelId="{C59D09D6-E02F-4A40-8888-CCE0BD095629}" type="pres">
      <dgm:prSet presAssocID="{CE2F6BE9-F070-4E74-8E39-E5F6B197DF74}" presName="txShp" presStyleLbl="node1" presStyleIdx="0" presStyleCnt="4" custScaleX="131961" custLinFactNeighborX="-127" custLinFactNeighborY="4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F77EE-FA51-4475-ACD2-1B173303F1B3}" type="pres">
      <dgm:prSet presAssocID="{2F1B835E-42B8-415F-A1A9-DE19C7DC2F1D}" presName="spacing" presStyleCnt="0"/>
      <dgm:spPr/>
    </dgm:pt>
    <dgm:pt modelId="{A49B948C-7A45-49DC-9484-D9B4CF34A16F}" type="pres">
      <dgm:prSet presAssocID="{125C20DA-12B1-45BD-853B-FE4DE7A6E15E}" presName="composite" presStyleCnt="0"/>
      <dgm:spPr/>
    </dgm:pt>
    <dgm:pt modelId="{2DEDCF25-B669-41D9-B9F7-20A337732827}" type="pres">
      <dgm:prSet presAssocID="{125C20DA-12B1-45BD-853B-FE4DE7A6E15E}" presName="imgShp" presStyleLbl="fgImgPlace1" presStyleIdx="1" presStyleCnt="4" custScaleX="87426" custScaleY="50772" custLinFactX="-71752" custLinFactNeighborX="-100000" custLinFactNeighborY="-3199"/>
      <dgm:spPr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</dgm:spPr>
    </dgm:pt>
    <dgm:pt modelId="{230B4453-A76D-401B-A29D-CCCF0A3D5967}" type="pres">
      <dgm:prSet presAssocID="{125C20DA-12B1-45BD-853B-FE4DE7A6E15E}" presName="txShp" presStyleLbl="node1" presStyleIdx="1" presStyleCnt="4" custScaleX="132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A339E-F00B-4DD1-BCAF-7B3E2FD4E70D}" type="pres">
      <dgm:prSet presAssocID="{9C636B3E-B570-4D9F-B425-966D8FC43B68}" presName="spacing" presStyleCnt="0"/>
      <dgm:spPr/>
    </dgm:pt>
    <dgm:pt modelId="{72D85F52-1687-45AF-AA8C-909D609C61B3}" type="pres">
      <dgm:prSet presAssocID="{9AE5FABD-E37B-437E-A232-14531485A607}" presName="composite" presStyleCnt="0"/>
      <dgm:spPr/>
    </dgm:pt>
    <dgm:pt modelId="{AD25E8D9-CDD7-454E-B284-B88729488105}" type="pres">
      <dgm:prSet presAssocID="{9AE5FABD-E37B-437E-A232-14531485A607}" presName="imgShp" presStyleLbl="fgImgPlace1" presStyleIdx="2" presStyleCnt="4" custScaleX="82966" custScaleY="54647" custLinFactX="-66324" custLinFactNeighborX="-100000" custLinFactNeighborY="-2132"/>
      <dgm:spPr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</dgm:spPr>
    </dgm:pt>
    <dgm:pt modelId="{6947C040-6657-4A96-8BBA-6F9DF81F1BF7}" type="pres">
      <dgm:prSet presAssocID="{9AE5FABD-E37B-437E-A232-14531485A607}" presName="txShp" presStyleLbl="node1" presStyleIdx="2" presStyleCnt="4" custScaleX="132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B9C92-C177-4C94-932E-C7F3F98905CF}" type="pres">
      <dgm:prSet presAssocID="{B04B1780-3574-40ED-9987-B2C81E55EE50}" presName="spacing" presStyleCnt="0"/>
      <dgm:spPr/>
    </dgm:pt>
    <dgm:pt modelId="{1D91F8FC-32F2-4DF3-BF5C-7B0DAE86F3D9}" type="pres">
      <dgm:prSet presAssocID="{F47C3487-0D39-4FA2-BA6D-DAACAA0569A1}" presName="composite" presStyleCnt="0"/>
      <dgm:spPr/>
    </dgm:pt>
    <dgm:pt modelId="{B1B04E68-84F4-4460-8037-A19144AD599D}" type="pres">
      <dgm:prSet presAssocID="{F47C3487-0D39-4FA2-BA6D-DAACAA0569A1}" presName="imgShp" presStyleLbl="fgImgPlace1" presStyleIdx="3" presStyleCnt="4" custScaleX="78699" custScaleY="52330" custLinFactX="-71653" custLinFactNeighborX="-100000" custLinFactNeighborY="-2029"/>
      <dgm:spPr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</dgm:spPr>
    </dgm:pt>
    <dgm:pt modelId="{F5333239-00C0-4EC4-A70A-ECC518D243BC}" type="pres">
      <dgm:prSet presAssocID="{F47C3487-0D39-4FA2-BA6D-DAACAA0569A1}" presName="txShp" presStyleLbl="node1" presStyleIdx="3" presStyleCnt="4" custScaleX="132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7187D5-3A80-42C4-ABAF-2F1086E88637}" type="presOf" srcId="{F47C3487-0D39-4FA2-BA6D-DAACAA0569A1}" destId="{F5333239-00C0-4EC4-A70A-ECC518D243BC}" srcOrd="0" destOrd="0" presId="urn:microsoft.com/office/officeart/2005/8/layout/vList3"/>
    <dgm:cxn modelId="{92CEC036-8A4A-426C-A659-4094AA8DDF97}" type="presOf" srcId="{97655F5E-3854-42A3-A506-73470112F9F5}" destId="{3CD60468-045C-4CCE-A7B6-2DD4F29330B8}" srcOrd="0" destOrd="0" presId="urn:microsoft.com/office/officeart/2005/8/layout/vList3"/>
    <dgm:cxn modelId="{5D7AF16D-1873-4251-8608-AF165E20840B}" srcId="{97655F5E-3854-42A3-A506-73470112F9F5}" destId="{F47C3487-0D39-4FA2-BA6D-DAACAA0569A1}" srcOrd="3" destOrd="0" parTransId="{8D1AD053-55CC-4C3A-968C-51AA0B49165B}" sibTransId="{66FDBC15-B470-4A93-A89C-9C9A48AB6F3B}"/>
    <dgm:cxn modelId="{D6B5A50C-063A-4A0E-AC44-ECAD08CFD980}" srcId="{97655F5E-3854-42A3-A506-73470112F9F5}" destId="{125C20DA-12B1-45BD-853B-FE4DE7A6E15E}" srcOrd="1" destOrd="0" parTransId="{F28A7691-937D-4507-8078-083D55D3C64E}" sibTransId="{9C636B3E-B570-4D9F-B425-966D8FC43B68}"/>
    <dgm:cxn modelId="{B99937F1-492E-485E-B4FA-EF231BACAF39}" type="presOf" srcId="{9AE5FABD-E37B-437E-A232-14531485A607}" destId="{6947C040-6657-4A96-8BBA-6F9DF81F1BF7}" srcOrd="0" destOrd="0" presId="urn:microsoft.com/office/officeart/2005/8/layout/vList3"/>
    <dgm:cxn modelId="{783DD6EB-9901-49B1-B653-8DEDA6353210}" srcId="{97655F5E-3854-42A3-A506-73470112F9F5}" destId="{CE2F6BE9-F070-4E74-8E39-E5F6B197DF74}" srcOrd="0" destOrd="0" parTransId="{D3AE7E50-BE45-4C29-ADD7-0A6B3993ECEF}" sibTransId="{2F1B835E-42B8-415F-A1A9-DE19C7DC2F1D}"/>
    <dgm:cxn modelId="{87392034-D331-4DEB-B4DC-E24EDDA171AF}" type="presOf" srcId="{125C20DA-12B1-45BD-853B-FE4DE7A6E15E}" destId="{230B4453-A76D-401B-A29D-CCCF0A3D5967}" srcOrd="0" destOrd="0" presId="urn:microsoft.com/office/officeart/2005/8/layout/vList3"/>
    <dgm:cxn modelId="{C4542232-5CB0-4570-B6C8-C042756BB4D1}" srcId="{97655F5E-3854-42A3-A506-73470112F9F5}" destId="{9AE5FABD-E37B-437E-A232-14531485A607}" srcOrd="2" destOrd="0" parTransId="{3BCCFD06-8B0A-40C4-8C85-9292A72DDA3A}" sibTransId="{B04B1780-3574-40ED-9987-B2C81E55EE50}"/>
    <dgm:cxn modelId="{72708A33-9D1F-4FB0-944A-0110537BE39B}" type="presOf" srcId="{CE2F6BE9-F070-4E74-8E39-E5F6B197DF74}" destId="{C59D09D6-E02F-4A40-8888-CCE0BD095629}" srcOrd="0" destOrd="0" presId="urn:microsoft.com/office/officeart/2005/8/layout/vList3"/>
    <dgm:cxn modelId="{C4531CBE-37C7-4B25-8D10-E61B67497C76}" type="presParOf" srcId="{3CD60468-045C-4CCE-A7B6-2DD4F29330B8}" destId="{D024C99C-03DC-4BCE-A4E6-6CF22D979BA3}" srcOrd="0" destOrd="0" presId="urn:microsoft.com/office/officeart/2005/8/layout/vList3"/>
    <dgm:cxn modelId="{3ED46C89-3CAE-4D99-9036-F2570C10B379}" type="presParOf" srcId="{D024C99C-03DC-4BCE-A4E6-6CF22D979BA3}" destId="{66117687-F4DA-478C-A8A0-DF0D58CC80F4}" srcOrd="0" destOrd="0" presId="urn:microsoft.com/office/officeart/2005/8/layout/vList3"/>
    <dgm:cxn modelId="{37E5FD94-61DA-4AFE-A4F2-36B0CA9E3A34}" type="presParOf" srcId="{D024C99C-03DC-4BCE-A4E6-6CF22D979BA3}" destId="{C59D09D6-E02F-4A40-8888-CCE0BD095629}" srcOrd="1" destOrd="0" presId="urn:microsoft.com/office/officeart/2005/8/layout/vList3"/>
    <dgm:cxn modelId="{BBD920F3-BC62-40A7-85BE-752D0DD7A03E}" type="presParOf" srcId="{3CD60468-045C-4CCE-A7B6-2DD4F29330B8}" destId="{7FDF77EE-FA51-4475-ACD2-1B173303F1B3}" srcOrd="1" destOrd="0" presId="urn:microsoft.com/office/officeart/2005/8/layout/vList3"/>
    <dgm:cxn modelId="{8BA3B952-773E-4C0C-8A88-A2DD33E5EB74}" type="presParOf" srcId="{3CD60468-045C-4CCE-A7B6-2DD4F29330B8}" destId="{A49B948C-7A45-49DC-9484-D9B4CF34A16F}" srcOrd="2" destOrd="0" presId="urn:microsoft.com/office/officeart/2005/8/layout/vList3"/>
    <dgm:cxn modelId="{BC5D315E-32FF-45AA-811B-FA600299A8FF}" type="presParOf" srcId="{A49B948C-7A45-49DC-9484-D9B4CF34A16F}" destId="{2DEDCF25-B669-41D9-B9F7-20A337732827}" srcOrd="0" destOrd="0" presId="urn:microsoft.com/office/officeart/2005/8/layout/vList3"/>
    <dgm:cxn modelId="{F315C774-D592-4154-B398-8A1D437D6113}" type="presParOf" srcId="{A49B948C-7A45-49DC-9484-D9B4CF34A16F}" destId="{230B4453-A76D-401B-A29D-CCCF0A3D5967}" srcOrd="1" destOrd="0" presId="urn:microsoft.com/office/officeart/2005/8/layout/vList3"/>
    <dgm:cxn modelId="{F9C3BAA3-9296-4CB6-84BA-EFF3994CF82F}" type="presParOf" srcId="{3CD60468-045C-4CCE-A7B6-2DD4F29330B8}" destId="{21AA339E-F00B-4DD1-BCAF-7B3E2FD4E70D}" srcOrd="3" destOrd="0" presId="urn:microsoft.com/office/officeart/2005/8/layout/vList3"/>
    <dgm:cxn modelId="{FD6F2EFB-EC31-477C-B85F-80430FFDB564}" type="presParOf" srcId="{3CD60468-045C-4CCE-A7B6-2DD4F29330B8}" destId="{72D85F52-1687-45AF-AA8C-909D609C61B3}" srcOrd="4" destOrd="0" presId="urn:microsoft.com/office/officeart/2005/8/layout/vList3"/>
    <dgm:cxn modelId="{54ACB1FD-9A87-478C-A862-F7A0ACA96252}" type="presParOf" srcId="{72D85F52-1687-45AF-AA8C-909D609C61B3}" destId="{AD25E8D9-CDD7-454E-B284-B88729488105}" srcOrd="0" destOrd="0" presId="urn:microsoft.com/office/officeart/2005/8/layout/vList3"/>
    <dgm:cxn modelId="{377634DD-1CE4-402B-9C5A-77A71EB4D202}" type="presParOf" srcId="{72D85F52-1687-45AF-AA8C-909D609C61B3}" destId="{6947C040-6657-4A96-8BBA-6F9DF81F1BF7}" srcOrd="1" destOrd="0" presId="urn:microsoft.com/office/officeart/2005/8/layout/vList3"/>
    <dgm:cxn modelId="{0E0E67E4-1F6A-4C81-A1B3-D9DEFF80A1B9}" type="presParOf" srcId="{3CD60468-045C-4CCE-A7B6-2DD4F29330B8}" destId="{5F2B9C92-C177-4C94-932E-C7F3F98905CF}" srcOrd="5" destOrd="0" presId="urn:microsoft.com/office/officeart/2005/8/layout/vList3"/>
    <dgm:cxn modelId="{B5BB2691-8CB7-4D1B-A4BE-AEFF1FE92215}" type="presParOf" srcId="{3CD60468-045C-4CCE-A7B6-2DD4F29330B8}" destId="{1D91F8FC-32F2-4DF3-BF5C-7B0DAE86F3D9}" srcOrd="6" destOrd="0" presId="urn:microsoft.com/office/officeart/2005/8/layout/vList3"/>
    <dgm:cxn modelId="{68A43CC6-1616-43A3-B734-19310C2068CE}" type="presParOf" srcId="{1D91F8FC-32F2-4DF3-BF5C-7B0DAE86F3D9}" destId="{B1B04E68-84F4-4460-8037-A19144AD599D}" srcOrd="0" destOrd="0" presId="urn:microsoft.com/office/officeart/2005/8/layout/vList3"/>
    <dgm:cxn modelId="{81F8A4D1-ADD7-4D4C-8536-378713BE710F}" type="presParOf" srcId="{1D91F8FC-32F2-4DF3-BF5C-7B0DAE86F3D9}" destId="{F5333239-00C0-4EC4-A70A-ECC518D243B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0885B0-41E1-431D-B85C-8939FFB6EDB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72647B-907A-4714-8D5B-6C574D3B1C7B}">
      <dgm:prSet phldrT="[Текст]"/>
      <dgm:spPr/>
      <dgm:t>
        <a:bodyPr/>
        <a:lstStyle/>
        <a:p>
          <a:r>
            <a:rPr lang="ru-RU" b="1" dirty="0" smtClean="0"/>
            <a:t>1</a:t>
          </a:r>
          <a:endParaRPr lang="ru-RU" b="1" dirty="0"/>
        </a:p>
      </dgm:t>
    </dgm:pt>
    <dgm:pt modelId="{AF905797-C749-4AAC-BF20-4F25483E5901}" type="parTrans" cxnId="{DCA8653C-FFB0-4B63-8C8D-7B0CF96D4104}">
      <dgm:prSet/>
      <dgm:spPr/>
      <dgm:t>
        <a:bodyPr/>
        <a:lstStyle/>
        <a:p>
          <a:endParaRPr lang="ru-RU" b="1"/>
        </a:p>
      </dgm:t>
    </dgm:pt>
    <dgm:pt modelId="{B57D4FBF-3954-41CD-BB57-6AE0F60FE199}" type="sibTrans" cxnId="{DCA8653C-FFB0-4B63-8C8D-7B0CF96D4104}">
      <dgm:prSet/>
      <dgm:spPr/>
      <dgm:t>
        <a:bodyPr/>
        <a:lstStyle/>
        <a:p>
          <a:endParaRPr lang="ru-RU" b="1"/>
        </a:p>
      </dgm:t>
    </dgm:pt>
    <dgm:pt modelId="{E863C246-A591-4C7E-B8CB-42FEB09931CD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400" b="1" dirty="0" smtClean="0"/>
            <a:t>Заявка на включение в реестр</a:t>
          </a:r>
          <a:endParaRPr lang="ru-RU" sz="1400" b="1" dirty="0"/>
        </a:p>
      </dgm:t>
    </dgm:pt>
    <dgm:pt modelId="{05B98C72-4026-41F7-86C3-70DEDE1ECCDA}" type="parTrans" cxnId="{C31A174D-E8F9-46E0-9B5E-F528B2B49579}">
      <dgm:prSet/>
      <dgm:spPr/>
      <dgm:t>
        <a:bodyPr/>
        <a:lstStyle/>
        <a:p>
          <a:endParaRPr lang="ru-RU" b="1"/>
        </a:p>
      </dgm:t>
    </dgm:pt>
    <dgm:pt modelId="{56BC7EB5-1CFC-436E-AFA3-4965E0EF88B7}" type="sibTrans" cxnId="{C31A174D-E8F9-46E0-9B5E-F528B2B49579}">
      <dgm:prSet/>
      <dgm:spPr/>
      <dgm:t>
        <a:bodyPr/>
        <a:lstStyle/>
        <a:p>
          <a:endParaRPr lang="ru-RU" b="1"/>
        </a:p>
      </dgm:t>
    </dgm:pt>
    <dgm:pt modelId="{AFB76941-7C12-4C9B-964F-CDB18EF76B45}">
      <dgm:prSet phldrT="[Текст]"/>
      <dgm:spPr/>
      <dgm:t>
        <a:bodyPr/>
        <a:lstStyle/>
        <a:p>
          <a:r>
            <a:rPr lang="ru-RU" b="1" dirty="0" smtClean="0"/>
            <a:t>2</a:t>
          </a:r>
          <a:endParaRPr lang="ru-RU" b="1" dirty="0"/>
        </a:p>
      </dgm:t>
    </dgm:pt>
    <dgm:pt modelId="{57B8F86C-7EEA-41D6-8DBB-3A264B4BF7B4}" type="parTrans" cxnId="{53A48ED1-233C-46A5-9C87-32013E3D214A}">
      <dgm:prSet/>
      <dgm:spPr/>
      <dgm:t>
        <a:bodyPr/>
        <a:lstStyle/>
        <a:p>
          <a:endParaRPr lang="ru-RU" b="1"/>
        </a:p>
      </dgm:t>
    </dgm:pt>
    <dgm:pt modelId="{A25830B7-1508-4477-96EE-F247A04BE318}" type="sibTrans" cxnId="{53A48ED1-233C-46A5-9C87-32013E3D214A}">
      <dgm:prSet/>
      <dgm:spPr/>
      <dgm:t>
        <a:bodyPr/>
        <a:lstStyle/>
        <a:p>
          <a:endParaRPr lang="ru-RU" b="1"/>
        </a:p>
      </dgm:t>
    </dgm:pt>
    <dgm:pt modelId="{E10BC672-D551-45A0-803D-2453ADD3F4C6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ru-RU" sz="1400" b="1" dirty="0" smtClean="0"/>
            <a:t>Копии документов, подтверждающих полномочия руководителя организации</a:t>
          </a:r>
          <a:endParaRPr lang="ru-RU" sz="1400" b="1" dirty="0"/>
        </a:p>
      </dgm:t>
    </dgm:pt>
    <dgm:pt modelId="{6F605FEF-74B3-4860-AFB1-20537714C85A}" type="parTrans" cxnId="{1D61BD72-34E7-472F-AED2-527D6E0AF848}">
      <dgm:prSet/>
      <dgm:spPr/>
      <dgm:t>
        <a:bodyPr/>
        <a:lstStyle/>
        <a:p>
          <a:endParaRPr lang="ru-RU" b="1"/>
        </a:p>
      </dgm:t>
    </dgm:pt>
    <dgm:pt modelId="{CC4834B9-321E-42F2-8124-B88BF77EC5CC}" type="sibTrans" cxnId="{1D61BD72-34E7-472F-AED2-527D6E0AF848}">
      <dgm:prSet/>
      <dgm:spPr/>
      <dgm:t>
        <a:bodyPr/>
        <a:lstStyle/>
        <a:p>
          <a:endParaRPr lang="ru-RU" b="1"/>
        </a:p>
      </dgm:t>
    </dgm:pt>
    <dgm:pt modelId="{89989C19-1F3A-493D-B8AD-186BBB9B913F}">
      <dgm:prSet phldrT="[Текст]"/>
      <dgm:spPr/>
      <dgm:t>
        <a:bodyPr/>
        <a:lstStyle/>
        <a:p>
          <a:r>
            <a:rPr lang="ru-RU" b="1" dirty="0" smtClean="0"/>
            <a:t>5</a:t>
          </a:r>
          <a:endParaRPr lang="ru-RU" b="1" dirty="0"/>
        </a:p>
      </dgm:t>
    </dgm:pt>
    <dgm:pt modelId="{5BE8165C-F542-47DB-8325-4621AFAA27CA}" type="parTrans" cxnId="{47890581-9904-407C-BFA8-7C7149F3A308}">
      <dgm:prSet/>
      <dgm:spPr/>
      <dgm:t>
        <a:bodyPr/>
        <a:lstStyle/>
        <a:p>
          <a:endParaRPr lang="ru-RU" b="1"/>
        </a:p>
      </dgm:t>
    </dgm:pt>
    <dgm:pt modelId="{91BC8D5A-B34B-4E47-A0D8-737558C8C31F}" type="sibTrans" cxnId="{47890581-9904-407C-BFA8-7C7149F3A308}">
      <dgm:prSet/>
      <dgm:spPr/>
      <dgm:t>
        <a:bodyPr/>
        <a:lstStyle/>
        <a:p>
          <a:endParaRPr lang="ru-RU" b="1"/>
        </a:p>
      </dgm:t>
    </dgm:pt>
    <dgm:pt modelId="{36D6FB3F-3228-4A58-BC45-7E1920002B45}">
      <dgm:prSet phldrT="[Текст]"/>
      <dgm:spPr/>
      <dgm:t>
        <a:bodyPr/>
        <a:lstStyle/>
        <a:p>
          <a:r>
            <a:rPr lang="ru-RU" b="1" dirty="0" smtClean="0"/>
            <a:t>7</a:t>
          </a:r>
          <a:endParaRPr lang="ru-RU" b="1" dirty="0"/>
        </a:p>
      </dgm:t>
    </dgm:pt>
    <dgm:pt modelId="{AC229235-6E16-4587-8EFF-3428D9BE3AAC}" type="parTrans" cxnId="{2FB4DB6F-A0B5-4009-AD33-7BA56AB7073F}">
      <dgm:prSet/>
      <dgm:spPr/>
      <dgm:t>
        <a:bodyPr/>
        <a:lstStyle/>
        <a:p>
          <a:endParaRPr lang="ru-RU" b="1"/>
        </a:p>
      </dgm:t>
    </dgm:pt>
    <dgm:pt modelId="{62FB9050-7FEB-41C3-91D9-D4B9B53449AC}" type="sibTrans" cxnId="{2FB4DB6F-A0B5-4009-AD33-7BA56AB7073F}">
      <dgm:prSet/>
      <dgm:spPr/>
      <dgm:t>
        <a:bodyPr/>
        <a:lstStyle/>
        <a:p>
          <a:endParaRPr lang="ru-RU" b="1"/>
        </a:p>
      </dgm:t>
    </dgm:pt>
    <dgm:pt modelId="{F2265FFF-2AF3-441A-BF88-E44176675A25}">
      <dgm:prSet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ru-RU" sz="1400" b="1" dirty="0" smtClean="0"/>
            <a:t>Копий лицензий, имеющихся у поставщика социальных услуг (при осуществлении деятельности, требующей в соответствии с законодательством Российской Федерации лицензирования)</a:t>
          </a:r>
          <a:endParaRPr lang="ru-RU" sz="1400" b="1" dirty="0"/>
        </a:p>
      </dgm:t>
    </dgm:pt>
    <dgm:pt modelId="{A5A12049-381B-4EDD-A8A4-63781A885681}" type="parTrans" cxnId="{5769A190-53AA-414B-8EE6-DA5EC53D8020}">
      <dgm:prSet/>
      <dgm:spPr/>
      <dgm:t>
        <a:bodyPr/>
        <a:lstStyle/>
        <a:p>
          <a:endParaRPr lang="ru-RU" b="1"/>
        </a:p>
      </dgm:t>
    </dgm:pt>
    <dgm:pt modelId="{2CF55075-2313-49E9-8969-C6F45CBA17D2}" type="sibTrans" cxnId="{5769A190-53AA-414B-8EE6-DA5EC53D8020}">
      <dgm:prSet/>
      <dgm:spPr/>
      <dgm:t>
        <a:bodyPr/>
        <a:lstStyle/>
        <a:p>
          <a:endParaRPr lang="ru-RU" b="1"/>
        </a:p>
      </dgm:t>
    </dgm:pt>
    <dgm:pt modelId="{23E6F9C3-94F8-43D6-9695-C0FC030903FA}">
      <dgm:prSet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ru-RU" sz="1400" b="1" dirty="0" smtClean="0"/>
            <a:t>Документы (приказ) об утверждении тарифов на социальные услуги</a:t>
          </a:r>
          <a:endParaRPr lang="ru-RU" sz="1400" b="1" dirty="0"/>
        </a:p>
      </dgm:t>
    </dgm:pt>
    <dgm:pt modelId="{69BEE582-FD46-477A-9DE4-0EA7C2AE983C}" type="parTrans" cxnId="{E746CD9C-E70C-499A-9100-0F56558627CC}">
      <dgm:prSet/>
      <dgm:spPr/>
      <dgm:t>
        <a:bodyPr/>
        <a:lstStyle/>
        <a:p>
          <a:endParaRPr lang="ru-RU" b="1"/>
        </a:p>
      </dgm:t>
    </dgm:pt>
    <dgm:pt modelId="{E5230D1A-6F94-4496-8A20-0BDC52C58A27}" type="sibTrans" cxnId="{E746CD9C-E70C-499A-9100-0F56558627CC}">
      <dgm:prSet/>
      <dgm:spPr/>
      <dgm:t>
        <a:bodyPr/>
        <a:lstStyle/>
        <a:p>
          <a:endParaRPr lang="ru-RU" b="1"/>
        </a:p>
      </dgm:t>
    </dgm:pt>
    <dgm:pt modelId="{62FC9612-8128-4C27-969E-2DF08098259A}">
      <dgm:prSet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endParaRPr lang="ru-RU" sz="1000" b="1" dirty="0"/>
        </a:p>
      </dgm:t>
    </dgm:pt>
    <dgm:pt modelId="{004DBDB3-ACAE-4C3A-803C-E9C964E973FB}" type="parTrans" cxnId="{B14E3ED9-770C-4B7D-94C7-0C2AC043D56C}">
      <dgm:prSet/>
      <dgm:spPr/>
      <dgm:t>
        <a:bodyPr/>
        <a:lstStyle/>
        <a:p>
          <a:endParaRPr lang="ru-RU" b="1"/>
        </a:p>
      </dgm:t>
    </dgm:pt>
    <dgm:pt modelId="{77B066BE-A5E0-4C09-9677-2D34C45ED0C2}" type="sibTrans" cxnId="{B14E3ED9-770C-4B7D-94C7-0C2AC043D56C}">
      <dgm:prSet/>
      <dgm:spPr/>
      <dgm:t>
        <a:bodyPr/>
        <a:lstStyle/>
        <a:p>
          <a:endParaRPr lang="ru-RU" b="1"/>
        </a:p>
      </dgm:t>
    </dgm:pt>
    <dgm:pt modelId="{845C350C-ECDA-49B8-B20A-BCF9A36AC536}">
      <dgm:prSet phldrT="[Текст]"/>
      <dgm:spPr/>
      <dgm:t>
        <a:bodyPr/>
        <a:lstStyle/>
        <a:p>
          <a:r>
            <a:rPr lang="ru-RU" b="1" dirty="0" smtClean="0"/>
            <a:t>4</a:t>
          </a:r>
          <a:endParaRPr lang="ru-RU" b="1" dirty="0"/>
        </a:p>
      </dgm:t>
    </dgm:pt>
    <dgm:pt modelId="{3F6927F5-5780-434A-A141-95988A12A5A5}" type="parTrans" cxnId="{1DB44621-5011-4D88-AA5C-0C6A98ABDEA8}">
      <dgm:prSet/>
      <dgm:spPr/>
      <dgm:t>
        <a:bodyPr/>
        <a:lstStyle/>
        <a:p>
          <a:endParaRPr lang="ru-RU" b="1"/>
        </a:p>
      </dgm:t>
    </dgm:pt>
    <dgm:pt modelId="{EA3F6C80-6DBD-4596-A257-E90251163141}" type="sibTrans" cxnId="{1DB44621-5011-4D88-AA5C-0C6A98ABDEA8}">
      <dgm:prSet/>
      <dgm:spPr/>
      <dgm:t>
        <a:bodyPr/>
        <a:lstStyle/>
        <a:p>
          <a:endParaRPr lang="ru-RU" b="1"/>
        </a:p>
      </dgm:t>
    </dgm:pt>
    <dgm:pt modelId="{F92FC9CE-C44F-4CE2-98ED-5426F40A0533}">
      <dgm:prSet phldrT="[Текст]"/>
      <dgm:spPr/>
      <dgm:t>
        <a:bodyPr/>
        <a:lstStyle/>
        <a:p>
          <a:r>
            <a:rPr lang="ru-RU" b="1" dirty="0" smtClean="0"/>
            <a:t>3</a:t>
          </a:r>
          <a:endParaRPr lang="ru-RU" b="1" dirty="0"/>
        </a:p>
      </dgm:t>
    </dgm:pt>
    <dgm:pt modelId="{CCC6B56C-C59B-43C4-B5D8-18CD349B3067}" type="parTrans" cxnId="{804A88B4-D697-4E47-A6B5-D0D3D5B488D5}">
      <dgm:prSet/>
      <dgm:spPr/>
      <dgm:t>
        <a:bodyPr/>
        <a:lstStyle/>
        <a:p>
          <a:endParaRPr lang="ru-RU" b="1"/>
        </a:p>
      </dgm:t>
    </dgm:pt>
    <dgm:pt modelId="{C5C8D5D0-9D15-4C11-B28D-83C089332FE5}" type="sibTrans" cxnId="{804A88B4-D697-4E47-A6B5-D0D3D5B488D5}">
      <dgm:prSet/>
      <dgm:spPr/>
      <dgm:t>
        <a:bodyPr/>
        <a:lstStyle/>
        <a:p>
          <a:endParaRPr lang="ru-RU" b="1"/>
        </a:p>
      </dgm:t>
    </dgm:pt>
    <dgm:pt modelId="{59184F3B-C9A8-42FB-9314-713A9A84F9F3}">
      <dgm:prSet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ru-RU" sz="1400" b="1" dirty="0" smtClean="0"/>
            <a:t>Копии учредительных документов (на бумажном носителе и в электронном виде</a:t>
          </a:r>
          <a:r>
            <a:rPr lang="ru-RU" sz="1000" b="1" dirty="0" smtClean="0"/>
            <a:t>)</a:t>
          </a:r>
          <a:endParaRPr lang="ru-RU" sz="1000" b="1" dirty="0"/>
        </a:p>
      </dgm:t>
    </dgm:pt>
    <dgm:pt modelId="{BA1D59F8-1B31-4C96-A08E-DA2BF7161A58}" type="parTrans" cxnId="{E2460D8C-AF21-42D4-AA7B-601269F49346}">
      <dgm:prSet/>
      <dgm:spPr/>
      <dgm:t>
        <a:bodyPr/>
        <a:lstStyle/>
        <a:p>
          <a:endParaRPr lang="ru-RU" b="1"/>
        </a:p>
      </dgm:t>
    </dgm:pt>
    <dgm:pt modelId="{21F59F10-1E73-4FCF-8FC4-FD88E6AE2B38}" type="sibTrans" cxnId="{E2460D8C-AF21-42D4-AA7B-601269F49346}">
      <dgm:prSet/>
      <dgm:spPr/>
      <dgm:t>
        <a:bodyPr/>
        <a:lstStyle/>
        <a:p>
          <a:endParaRPr lang="ru-RU" b="1"/>
        </a:p>
      </dgm:t>
    </dgm:pt>
    <dgm:pt modelId="{FA4B187D-B701-4B55-BAC7-ADCCE022B2EF}">
      <dgm:prSet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Копии свидетельства о государственной регистрации юридического лица, индивидуального предпринимателя, являющихся поставщиками социальных услуг</a:t>
          </a:r>
        </a:p>
        <a:p>
          <a:pPr marL="57150" lvl="1" indent="0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000" b="1" dirty="0"/>
        </a:p>
      </dgm:t>
    </dgm:pt>
    <dgm:pt modelId="{FFFC8219-40BD-4613-AD70-2A11973E5E7D}" type="parTrans" cxnId="{07D5C10B-5306-4D15-AF37-E664F16798AD}">
      <dgm:prSet/>
      <dgm:spPr/>
      <dgm:t>
        <a:bodyPr/>
        <a:lstStyle/>
        <a:p>
          <a:endParaRPr lang="ru-RU" b="1"/>
        </a:p>
      </dgm:t>
    </dgm:pt>
    <dgm:pt modelId="{5141DEEB-04B5-4645-9F5A-6188A6D8E062}" type="sibTrans" cxnId="{07D5C10B-5306-4D15-AF37-E664F16798AD}">
      <dgm:prSet/>
      <dgm:spPr/>
      <dgm:t>
        <a:bodyPr/>
        <a:lstStyle/>
        <a:p>
          <a:endParaRPr lang="ru-RU" b="1"/>
        </a:p>
      </dgm:t>
    </dgm:pt>
    <dgm:pt modelId="{3CE6337F-2BB1-434F-8756-E20168D447C6}">
      <dgm:prSet phldrT="[Текст]"/>
      <dgm:spPr/>
      <dgm:t>
        <a:bodyPr/>
        <a:lstStyle/>
        <a:p>
          <a:r>
            <a:rPr lang="ru-RU" b="1" dirty="0" smtClean="0"/>
            <a:t>6</a:t>
          </a:r>
          <a:endParaRPr lang="ru-RU" b="1" dirty="0"/>
        </a:p>
      </dgm:t>
    </dgm:pt>
    <dgm:pt modelId="{74A3CF7E-D8A7-47FD-8F87-B603372BD5BC}" type="parTrans" cxnId="{853226BA-0094-4F8F-97EA-F234DD78A56C}">
      <dgm:prSet/>
      <dgm:spPr/>
      <dgm:t>
        <a:bodyPr/>
        <a:lstStyle/>
        <a:p>
          <a:endParaRPr lang="ru-RU" b="1"/>
        </a:p>
      </dgm:t>
    </dgm:pt>
    <dgm:pt modelId="{33705893-22E8-4492-BF2C-A993769BE89B}" type="sibTrans" cxnId="{853226BA-0094-4F8F-97EA-F234DD78A56C}">
      <dgm:prSet/>
      <dgm:spPr/>
      <dgm:t>
        <a:bodyPr/>
        <a:lstStyle/>
        <a:p>
          <a:endParaRPr lang="ru-RU" b="1"/>
        </a:p>
      </dgm:t>
    </dgm:pt>
    <dgm:pt modelId="{6F50ABDA-6DCE-4125-970C-689C232FFBCF}">
      <dgm:prSet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Копии свидетельства о постановке на учет в налоговых органах</a:t>
          </a:r>
        </a:p>
        <a:p>
          <a:pPr marL="57150" lvl="1" indent="0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500" b="1" dirty="0"/>
        </a:p>
      </dgm:t>
    </dgm:pt>
    <dgm:pt modelId="{FC9529DA-2B27-4B33-BC8D-2FF1D0E2D13B}" type="parTrans" cxnId="{0EFA238B-8D9E-40AA-B11F-A3885D1DE7EB}">
      <dgm:prSet/>
      <dgm:spPr/>
      <dgm:t>
        <a:bodyPr/>
        <a:lstStyle/>
        <a:p>
          <a:endParaRPr lang="ru-RU" b="1"/>
        </a:p>
      </dgm:t>
    </dgm:pt>
    <dgm:pt modelId="{DB1D8811-C016-40FE-BDF5-550BDD2DCE0D}" type="sibTrans" cxnId="{0EFA238B-8D9E-40AA-B11F-A3885D1DE7EB}">
      <dgm:prSet/>
      <dgm:spPr/>
      <dgm:t>
        <a:bodyPr/>
        <a:lstStyle/>
        <a:p>
          <a:endParaRPr lang="ru-RU" b="1"/>
        </a:p>
      </dgm:t>
    </dgm:pt>
    <dgm:pt modelId="{A0E5647E-2A33-4766-AC9F-E440FF426E50}" type="pres">
      <dgm:prSet presAssocID="{FE0885B0-41E1-431D-B85C-8939FFB6EDB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F683A0-3A01-4A15-87A9-959B16FDC833}" type="pres">
      <dgm:prSet presAssocID="{B472647B-907A-4714-8D5B-6C574D3B1C7B}" presName="composite" presStyleCnt="0"/>
      <dgm:spPr/>
    </dgm:pt>
    <dgm:pt modelId="{22EE0844-D61F-42B3-92EB-9BFB88C8677A}" type="pres">
      <dgm:prSet presAssocID="{B472647B-907A-4714-8D5B-6C574D3B1C7B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2688E-CBAB-41ED-86FA-2DA2A9461768}" type="pres">
      <dgm:prSet presAssocID="{B472647B-907A-4714-8D5B-6C574D3B1C7B}" presName="descendantText" presStyleLbl="alignAcc1" presStyleIdx="0" presStyleCnt="7" custScaleY="100000" custLinFactNeighborX="221" custLinFactNeighborY="-3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095B4-0AE8-4A0F-813D-396B804C367F}" type="pres">
      <dgm:prSet presAssocID="{B57D4FBF-3954-41CD-BB57-6AE0F60FE199}" presName="sp" presStyleCnt="0"/>
      <dgm:spPr/>
    </dgm:pt>
    <dgm:pt modelId="{8FA25326-8A0E-4358-A5A7-6CC54A26FFFE}" type="pres">
      <dgm:prSet presAssocID="{AFB76941-7C12-4C9B-964F-CDB18EF76B45}" presName="composite" presStyleCnt="0"/>
      <dgm:spPr/>
    </dgm:pt>
    <dgm:pt modelId="{AA37B549-D28F-49E8-96DD-DFCA468C09A9}" type="pres">
      <dgm:prSet presAssocID="{AFB76941-7C12-4C9B-964F-CDB18EF76B45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1D659-963E-46F0-809C-D888EFAEEDCB}" type="pres">
      <dgm:prSet presAssocID="{AFB76941-7C12-4C9B-964F-CDB18EF76B45}" presName="descendantText" presStyleLbl="alignAcc1" presStyleIdx="1" presStyleCnt="7" custScaleY="87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E6556-94E8-441F-A458-4C0FB466E25D}" type="pres">
      <dgm:prSet presAssocID="{A25830B7-1508-4477-96EE-F247A04BE318}" presName="sp" presStyleCnt="0"/>
      <dgm:spPr/>
    </dgm:pt>
    <dgm:pt modelId="{9E409E93-BEAC-4170-BCC4-C7C55E9952A1}" type="pres">
      <dgm:prSet presAssocID="{F92FC9CE-C44F-4CE2-98ED-5426F40A0533}" presName="composite" presStyleCnt="0"/>
      <dgm:spPr/>
    </dgm:pt>
    <dgm:pt modelId="{B32590F2-91D7-4FD3-A68A-948656FC4710}" type="pres">
      <dgm:prSet presAssocID="{F92FC9CE-C44F-4CE2-98ED-5426F40A0533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83757-DC30-460F-9F35-E0274CD32933}" type="pres">
      <dgm:prSet presAssocID="{F92FC9CE-C44F-4CE2-98ED-5426F40A0533}" presName="descendantText" presStyleLbl="alignAcc1" presStyleIdx="2" presStyleCnt="7" custScaleY="120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D1E1E-98B7-4359-ADD5-4518E0A5CF53}" type="pres">
      <dgm:prSet presAssocID="{C5C8D5D0-9D15-4C11-B28D-83C089332FE5}" presName="sp" presStyleCnt="0"/>
      <dgm:spPr/>
    </dgm:pt>
    <dgm:pt modelId="{13F9F56F-D921-446E-BA98-56B64F18C54C}" type="pres">
      <dgm:prSet presAssocID="{845C350C-ECDA-49B8-B20A-BCF9A36AC536}" presName="composite" presStyleCnt="0"/>
      <dgm:spPr/>
    </dgm:pt>
    <dgm:pt modelId="{08759AEF-CFDD-4AB8-A222-DCDFD6DC4665}" type="pres">
      <dgm:prSet presAssocID="{845C350C-ECDA-49B8-B20A-BCF9A36AC536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0E96F-523C-4AF9-9CB9-7850D2943850}" type="pres">
      <dgm:prSet presAssocID="{845C350C-ECDA-49B8-B20A-BCF9A36AC536}" presName="descendantText" presStyleLbl="alignAcc1" presStyleIdx="3" presStyleCnt="7" custScaleY="92285" custLinFactNeighborX="-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FE7DD-FF9F-48F8-9F3C-9203E0CE0F03}" type="pres">
      <dgm:prSet presAssocID="{EA3F6C80-6DBD-4596-A257-E90251163141}" presName="sp" presStyleCnt="0"/>
      <dgm:spPr/>
    </dgm:pt>
    <dgm:pt modelId="{0C514719-1D61-45C3-BDC3-3449F7BC872A}" type="pres">
      <dgm:prSet presAssocID="{89989C19-1F3A-493D-B8AD-186BBB9B913F}" presName="composite" presStyleCnt="0"/>
      <dgm:spPr/>
    </dgm:pt>
    <dgm:pt modelId="{082E474D-2385-488C-95BB-A57DE558EB97}" type="pres">
      <dgm:prSet presAssocID="{89989C19-1F3A-493D-B8AD-186BBB9B91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2D947-1211-4533-B9DE-A0693387EE6E}" type="pres">
      <dgm:prSet presAssocID="{89989C19-1F3A-493D-B8AD-186BBB9B91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CF5EC3-A168-4F31-8731-523A44FC08CB}" type="pres">
      <dgm:prSet presAssocID="{91BC8D5A-B34B-4E47-A0D8-737558C8C31F}" presName="sp" presStyleCnt="0"/>
      <dgm:spPr/>
    </dgm:pt>
    <dgm:pt modelId="{784158C1-25EB-4D5B-B6B2-017CBD00557D}" type="pres">
      <dgm:prSet presAssocID="{3CE6337F-2BB1-434F-8756-E20168D447C6}" presName="composite" presStyleCnt="0"/>
      <dgm:spPr/>
    </dgm:pt>
    <dgm:pt modelId="{A11B3B99-BF8C-48A1-B958-9900B094CD40}" type="pres">
      <dgm:prSet presAssocID="{3CE6337F-2BB1-434F-8756-E20168D447C6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EEF6E-FCC4-411C-B847-09633E91BF44}" type="pres">
      <dgm:prSet presAssocID="{3CE6337F-2BB1-434F-8756-E20168D447C6}" presName="descendantText" presStyleLbl="alignAcc1" presStyleIdx="5" presStyleCnt="7" custLinFactNeighborX="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4CACE-3A27-450A-A84B-7B7FAB0EFB8D}" type="pres">
      <dgm:prSet presAssocID="{33705893-22E8-4492-BF2C-A993769BE89B}" presName="sp" presStyleCnt="0"/>
      <dgm:spPr/>
    </dgm:pt>
    <dgm:pt modelId="{C8AD8033-6B62-487B-9F8F-F3A9CADCBAB2}" type="pres">
      <dgm:prSet presAssocID="{36D6FB3F-3228-4A58-BC45-7E1920002B45}" presName="composite" presStyleCnt="0"/>
      <dgm:spPr/>
    </dgm:pt>
    <dgm:pt modelId="{3639414D-E728-45B3-9253-DB0EAE1E6B42}" type="pres">
      <dgm:prSet presAssocID="{36D6FB3F-3228-4A58-BC45-7E1920002B45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A522B-A648-4BD7-876A-FA2E8100EB0A}" type="pres">
      <dgm:prSet presAssocID="{36D6FB3F-3228-4A58-BC45-7E1920002B45}" presName="descendantText" presStyleLbl="alignAcc1" presStyleIdx="6" presStyleCnt="7" custLinFactNeighborX="4104" custLinFactNeighborY="-6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CBE030-FE45-435F-AE7B-4BEC121D91B6}" type="presOf" srcId="{FE0885B0-41E1-431D-B85C-8939FFB6EDB3}" destId="{A0E5647E-2A33-4766-AC9F-E440FF426E50}" srcOrd="0" destOrd="0" presId="urn:microsoft.com/office/officeart/2005/8/layout/chevron2"/>
    <dgm:cxn modelId="{E746CD9C-E70C-499A-9100-0F56558627CC}" srcId="{36D6FB3F-3228-4A58-BC45-7E1920002B45}" destId="{23E6F9C3-94F8-43D6-9695-C0FC030903FA}" srcOrd="0" destOrd="0" parTransId="{69BEE582-FD46-477A-9DE4-0EA7C2AE983C}" sibTransId="{E5230D1A-6F94-4496-8A20-0BDC52C58A27}"/>
    <dgm:cxn modelId="{5769A190-53AA-414B-8EE6-DA5EC53D8020}" srcId="{89989C19-1F3A-493D-B8AD-186BBB9B913F}" destId="{F2265FFF-2AF3-441A-BF88-E44176675A25}" srcOrd="0" destOrd="0" parTransId="{A5A12049-381B-4EDD-A8A4-63781A885681}" sibTransId="{2CF55075-2313-49E9-8969-C6F45CBA17D2}"/>
    <dgm:cxn modelId="{257B47BC-7352-452A-A4B9-89A6D19B80FD}" type="presOf" srcId="{845C350C-ECDA-49B8-B20A-BCF9A36AC536}" destId="{08759AEF-CFDD-4AB8-A222-DCDFD6DC4665}" srcOrd="0" destOrd="0" presId="urn:microsoft.com/office/officeart/2005/8/layout/chevron2"/>
    <dgm:cxn modelId="{0EFA238B-8D9E-40AA-B11F-A3885D1DE7EB}" srcId="{3CE6337F-2BB1-434F-8756-E20168D447C6}" destId="{6F50ABDA-6DCE-4125-970C-689C232FFBCF}" srcOrd="0" destOrd="0" parTransId="{FC9529DA-2B27-4B33-BC8D-2FF1D0E2D13B}" sibTransId="{DB1D8811-C016-40FE-BDF5-550BDD2DCE0D}"/>
    <dgm:cxn modelId="{1DB44621-5011-4D88-AA5C-0C6A98ABDEA8}" srcId="{FE0885B0-41E1-431D-B85C-8939FFB6EDB3}" destId="{845C350C-ECDA-49B8-B20A-BCF9A36AC536}" srcOrd="3" destOrd="0" parTransId="{3F6927F5-5780-434A-A141-95988A12A5A5}" sibTransId="{EA3F6C80-6DBD-4596-A257-E90251163141}"/>
    <dgm:cxn modelId="{95052276-77B1-417D-975E-1B4A11302DE4}" type="presOf" srcId="{6F50ABDA-6DCE-4125-970C-689C232FFBCF}" destId="{3E1EEF6E-FCC4-411C-B847-09633E91BF44}" srcOrd="0" destOrd="0" presId="urn:microsoft.com/office/officeart/2005/8/layout/chevron2"/>
    <dgm:cxn modelId="{2FB4DB6F-A0B5-4009-AD33-7BA56AB7073F}" srcId="{FE0885B0-41E1-431D-B85C-8939FFB6EDB3}" destId="{36D6FB3F-3228-4A58-BC45-7E1920002B45}" srcOrd="6" destOrd="0" parTransId="{AC229235-6E16-4587-8EFF-3428D9BE3AAC}" sibTransId="{62FB9050-7FEB-41C3-91D9-D4B9B53449AC}"/>
    <dgm:cxn modelId="{F8EA9189-B2A7-4E2B-8B89-992EF640875F}" type="presOf" srcId="{E863C246-A591-4C7E-B8CB-42FEB09931CD}" destId="{B5B2688E-CBAB-41ED-86FA-2DA2A9461768}" srcOrd="0" destOrd="0" presId="urn:microsoft.com/office/officeart/2005/8/layout/chevron2"/>
    <dgm:cxn modelId="{979C6935-D199-4F6F-A6F3-ADE9F674B293}" type="presOf" srcId="{FA4B187D-B701-4B55-BAC7-ADCCE022B2EF}" destId="{F5083757-DC30-460F-9F35-E0274CD32933}" srcOrd="0" destOrd="0" presId="urn:microsoft.com/office/officeart/2005/8/layout/chevron2"/>
    <dgm:cxn modelId="{AD4AEF98-58FB-41F9-AA2A-4AB42DA7EE3F}" type="presOf" srcId="{F92FC9CE-C44F-4CE2-98ED-5426F40A0533}" destId="{B32590F2-91D7-4FD3-A68A-948656FC4710}" srcOrd="0" destOrd="0" presId="urn:microsoft.com/office/officeart/2005/8/layout/chevron2"/>
    <dgm:cxn modelId="{9280E282-930D-4D8C-AF8C-F5CC2893D0A5}" type="presOf" srcId="{E10BC672-D551-45A0-803D-2453ADD3F4C6}" destId="{7340E96F-523C-4AF9-9CB9-7850D2943850}" srcOrd="0" destOrd="0" presId="urn:microsoft.com/office/officeart/2005/8/layout/chevron2"/>
    <dgm:cxn modelId="{853226BA-0094-4F8F-97EA-F234DD78A56C}" srcId="{FE0885B0-41E1-431D-B85C-8939FFB6EDB3}" destId="{3CE6337F-2BB1-434F-8756-E20168D447C6}" srcOrd="5" destOrd="0" parTransId="{74A3CF7E-D8A7-47FD-8F87-B603372BD5BC}" sibTransId="{33705893-22E8-4492-BF2C-A993769BE89B}"/>
    <dgm:cxn modelId="{C31A174D-E8F9-46E0-9B5E-F528B2B49579}" srcId="{B472647B-907A-4714-8D5B-6C574D3B1C7B}" destId="{E863C246-A591-4C7E-B8CB-42FEB09931CD}" srcOrd="0" destOrd="0" parTransId="{05B98C72-4026-41F7-86C3-70DEDE1ECCDA}" sibTransId="{56BC7EB5-1CFC-436E-AFA3-4965E0EF88B7}"/>
    <dgm:cxn modelId="{E2460D8C-AF21-42D4-AA7B-601269F49346}" srcId="{AFB76941-7C12-4C9B-964F-CDB18EF76B45}" destId="{59184F3B-C9A8-42FB-9314-713A9A84F9F3}" srcOrd="0" destOrd="0" parTransId="{BA1D59F8-1B31-4C96-A08E-DA2BF7161A58}" sibTransId="{21F59F10-1E73-4FCF-8FC4-FD88E6AE2B38}"/>
    <dgm:cxn modelId="{70EDAB19-A3AD-416B-9C74-7693713D4415}" type="presOf" srcId="{23E6F9C3-94F8-43D6-9695-C0FC030903FA}" destId="{827A522B-A648-4BD7-876A-FA2E8100EB0A}" srcOrd="0" destOrd="0" presId="urn:microsoft.com/office/officeart/2005/8/layout/chevron2"/>
    <dgm:cxn modelId="{B14E3ED9-770C-4B7D-94C7-0C2AC043D56C}" srcId="{89989C19-1F3A-493D-B8AD-186BBB9B913F}" destId="{62FC9612-8128-4C27-969E-2DF08098259A}" srcOrd="1" destOrd="0" parTransId="{004DBDB3-ACAE-4C3A-803C-E9C964E973FB}" sibTransId="{77B066BE-A5E0-4C09-9677-2D34C45ED0C2}"/>
    <dgm:cxn modelId="{5FED8E45-77CC-49CC-ABFB-471DA94A705E}" type="presOf" srcId="{59184F3B-C9A8-42FB-9314-713A9A84F9F3}" destId="{01C1D659-963E-46F0-809C-D888EFAEEDCB}" srcOrd="0" destOrd="0" presId="urn:microsoft.com/office/officeart/2005/8/layout/chevron2"/>
    <dgm:cxn modelId="{804A88B4-D697-4E47-A6B5-D0D3D5B488D5}" srcId="{FE0885B0-41E1-431D-B85C-8939FFB6EDB3}" destId="{F92FC9CE-C44F-4CE2-98ED-5426F40A0533}" srcOrd="2" destOrd="0" parTransId="{CCC6B56C-C59B-43C4-B5D8-18CD349B3067}" sibTransId="{C5C8D5D0-9D15-4C11-B28D-83C089332FE5}"/>
    <dgm:cxn modelId="{47890581-9904-407C-BFA8-7C7149F3A308}" srcId="{FE0885B0-41E1-431D-B85C-8939FFB6EDB3}" destId="{89989C19-1F3A-493D-B8AD-186BBB9B913F}" srcOrd="4" destOrd="0" parTransId="{5BE8165C-F542-47DB-8325-4621AFAA27CA}" sibTransId="{91BC8D5A-B34B-4E47-A0D8-737558C8C31F}"/>
    <dgm:cxn modelId="{53A48ED1-233C-46A5-9C87-32013E3D214A}" srcId="{FE0885B0-41E1-431D-B85C-8939FFB6EDB3}" destId="{AFB76941-7C12-4C9B-964F-CDB18EF76B45}" srcOrd="1" destOrd="0" parTransId="{57B8F86C-7EEA-41D6-8DBB-3A264B4BF7B4}" sibTransId="{A25830B7-1508-4477-96EE-F247A04BE318}"/>
    <dgm:cxn modelId="{11ABCF56-B8CC-4636-9D35-C177C4A062A0}" type="presOf" srcId="{62FC9612-8128-4C27-969E-2DF08098259A}" destId="{9302D947-1211-4533-B9DE-A0693387EE6E}" srcOrd="0" destOrd="1" presId="urn:microsoft.com/office/officeart/2005/8/layout/chevron2"/>
    <dgm:cxn modelId="{07D5C10B-5306-4D15-AF37-E664F16798AD}" srcId="{F92FC9CE-C44F-4CE2-98ED-5426F40A0533}" destId="{FA4B187D-B701-4B55-BAC7-ADCCE022B2EF}" srcOrd="0" destOrd="0" parTransId="{FFFC8219-40BD-4613-AD70-2A11973E5E7D}" sibTransId="{5141DEEB-04B5-4645-9F5A-6188A6D8E062}"/>
    <dgm:cxn modelId="{3FB39A69-3BB7-40BC-B96F-E049B16B990E}" type="presOf" srcId="{F2265FFF-2AF3-441A-BF88-E44176675A25}" destId="{9302D947-1211-4533-B9DE-A0693387EE6E}" srcOrd="0" destOrd="0" presId="urn:microsoft.com/office/officeart/2005/8/layout/chevron2"/>
    <dgm:cxn modelId="{1F455122-AB12-439D-94C4-83E15973D383}" type="presOf" srcId="{B472647B-907A-4714-8D5B-6C574D3B1C7B}" destId="{22EE0844-D61F-42B3-92EB-9BFB88C8677A}" srcOrd="0" destOrd="0" presId="urn:microsoft.com/office/officeart/2005/8/layout/chevron2"/>
    <dgm:cxn modelId="{5D0CABC4-76FD-40C1-8897-3FDF14B652CE}" type="presOf" srcId="{3CE6337F-2BB1-434F-8756-E20168D447C6}" destId="{A11B3B99-BF8C-48A1-B958-9900B094CD40}" srcOrd="0" destOrd="0" presId="urn:microsoft.com/office/officeart/2005/8/layout/chevron2"/>
    <dgm:cxn modelId="{AB2952C1-B5A6-412E-B920-DABB970239DA}" type="presOf" srcId="{36D6FB3F-3228-4A58-BC45-7E1920002B45}" destId="{3639414D-E728-45B3-9253-DB0EAE1E6B42}" srcOrd="0" destOrd="0" presId="urn:microsoft.com/office/officeart/2005/8/layout/chevron2"/>
    <dgm:cxn modelId="{CEF17B3D-41A8-4B1E-ABFA-47B5D7805D5B}" type="presOf" srcId="{89989C19-1F3A-493D-B8AD-186BBB9B913F}" destId="{082E474D-2385-488C-95BB-A57DE558EB97}" srcOrd="0" destOrd="0" presId="urn:microsoft.com/office/officeart/2005/8/layout/chevron2"/>
    <dgm:cxn modelId="{DCA8653C-FFB0-4B63-8C8D-7B0CF96D4104}" srcId="{FE0885B0-41E1-431D-B85C-8939FFB6EDB3}" destId="{B472647B-907A-4714-8D5B-6C574D3B1C7B}" srcOrd="0" destOrd="0" parTransId="{AF905797-C749-4AAC-BF20-4F25483E5901}" sibTransId="{B57D4FBF-3954-41CD-BB57-6AE0F60FE199}"/>
    <dgm:cxn modelId="{1D61BD72-34E7-472F-AED2-527D6E0AF848}" srcId="{845C350C-ECDA-49B8-B20A-BCF9A36AC536}" destId="{E10BC672-D551-45A0-803D-2453ADD3F4C6}" srcOrd="0" destOrd="0" parTransId="{6F605FEF-74B3-4860-AFB1-20537714C85A}" sibTransId="{CC4834B9-321E-42F2-8124-B88BF77EC5CC}"/>
    <dgm:cxn modelId="{72BFE8A0-A364-4451-951A-6CD031DFBA14}" type="presOf" srcId="{AFB76941-7C12-4C9B-964F-CDB18EF76B45}" destId="{AA37B549-D28F-49E8-96DD-DFCA468C09A9}" srcOrd="0" destOrd="0" presId="urn:microsoft.com/office/officeart/2005/8/layout/chevron2"/>
    <dgm:cxn modelId="{21D21899-9CED-40C2-8A28-09113712F169}" type="presParOf" srcId="{A0E5647E-2A33-4766-AC9F-E440FF426E50}" destId="{57F683A0-3A01-4A15-87A9-959B16FDC833}" srcOrd="0" destOrd="0" presId="urn:microsoft.com/office/officeart/2005/8/layout/chevron2"/>
    <dgm:cxn modelId="{41AC090D-9B87-4576-B165-C8003E720D3B}" type="presParOf" srcId="{57F683A0-3A01-4A15-87A9-959B16FDC833}" destId="{22EE0844-D61F-42B3-92EB-9BFB88C8677A}" srcOrd="0" destOrd="0" presId="urn:microsoft.com/office/officeart/2005/8/layout/chevron2"/>
    <dgm:cxn modelId="{87881BBB-91BE-44CB-987D-836A9865296B}" type="presParOf" srcId="{57F683A0-3A01-4A15-87A9-959B16FDC833}" destId="{B5B2688E-CBAB-41ED-86FA-2DA2A9461768}" srcOrd="1" destOrd="0" presId="urn:microsoft.com/office/officeart/2005/8/layout/chevron2"/>
    <dgm:cxn modelId="{9E4FC74A-19DC-49FE-B09C-1A4819D01250}" type="presParOf" srcId="{A0E5647E-2A33-4766-AC9F-E440FF426E50}" destId="{FD6095B4-0AE8-4A0F-813D-396B804C367F}" srcOrd="1" destOrd="0" presId="urn:microsoft.com/office/officeart/2005/8/layout/chevron2"/>
    <dgm:cxn modelId="{547EFCFF-6906-4BB1-A65C-38FE6A24B44B}" type="presParOf" srcId="{A0E5647E-2A33-4766-AC9F-E440FF426E50}" destId="{8FA25326-8A0E-4358-A5A7-6CC54A26FFFE}" srcOrd="2" destOrd="0" presId="urn:microsoft.com/office/officeart/2005/8/layout/chevron2"/>
    <dgm:cxn modelId="{3D5C3A31-16E8-4579-8F1A-3F100A1E92F5}" type="presParOf" srcId="{8FA25326-8A0E-4358-A5A7-6CC54A26FFFE}" destId="{AA37B549-D28F-49E8-96DD-DFCA468C09A9}" srcOrd="0" destOrd="0" presId="urn:microsoft.com/office/officeart/2005/8/layout/chevron2"/>
    <dgm:cxn modelId="{C346DD86-F6F0-4CD2-9E75-2F5B714AE10C}" type="presParOf" srcId="{8FA25326-8A0E-4358-A5A7-6CC54A26FFFE}" destId="{01C1D659-963E-46F0-809C-D888EFAEEDCB}" srcOrd="1" destOrd="0" presId="urn:microsoft.com/office/officeart/2005/8/layout/chevron2"/>
    <dgm:cxn modelId="{EF6E8929-ED8D-4140-AF95-1BE4A2439A33}" type="presParOf" srcId="{A0E5647E-2A33-4766-AC9F-E440FF426E50}" destId="{D0BE6556-94E8-441F-A458-4C0FB466E25D}" srcOrd="3" destOrd="0" presId="urn:microsoft.com/office/officeart/2005/8/layout/chevron2"/>
    <dgm:cxn modelId="{334007D6-C784-4739-AB02-656BF75BB83D}" type="presParOf" srcId="{A0E5647E-2A33-4766-AC9F-E440FF426E50}" destId="{9E409E93-BEAC-4170-BCC4-C7C55E9952A1}" srcOrd="4" destOrd="0" presId="urn:microsoft.com/office/officeart/2005/8/layout/chevron2"/>
    <dgm:cxn modelId="{667CFB2B-D195-4C5E-A83A-56F1917085E6}" type="presParOf" srcId="{9E409E93-BEAC-4170-BCC4-C7C55E9952A1}" destId="{B32590F2-91D7-4FD3-A68A-948656FC4710}" srcOrd="0" destOrd="0" presId="urn:microsoft.com/office/officeart/2005/8/layout/chevron2"/>
    <dgm:cxn modelId="{E3B22F32-594E-4824-B27A-27C6D1B46DA0}" type="presParOf" srcId="{9E409E93-BEAC-4170-BCC4-C7C55E9952A1}" destId="{F5083757-DC30-460F-9F35-E0274CD32933}" srcOrd="1" destOrd="0" presId="urn:microsoft.com/office/officeart/2005/8/layout/chevron2"/>
    <dgm:cxn modelId="{CD4C5C9F-1831-4687-A355-6A83AB76CAA9}" type="presParOf" srcId="{A0E5647E-2A33-4766-AC9F-E440FF426E50}" destId="{97ED1E1E-98B7-4359-ADD5-4518E0A5CF53}" srcOrd="5" destOrd="0" presId="urn:microsoft.com/office/officeart/2005/8/layout/chevron2"/>
    <dgm:cxn modelId="{D375984A-02A1-48FB-8588-7AACBB8662F3}" type="presParOf" srcId="{A0E5647E-2A33-4766-AC9F-E440FF426E50}" destId="{13F9F56F-D921-446E-BA98-56B64F18C54C}" srcOrd="6" destOrd="0" presId="urn:microsoft.com/office/officeart/2005/8/layout/chevron2"/>
    <dgm:cxn modelId="{BE0CFD11-2B21-46C9-B2BC-EEBF551D9B9C}" type="presParOf" srcId="{13F9F56F-D921-446E-BA98-56B64F18C54C}" destId="{08759AEF-CFDD-4AB8-A222-DCDFD6DC4665}" srcOrd="0" destOrd="0" presId="urn:microsoft.com/office/officeart/2005/8/layout/chevron2"/>
    <dgm:cxn modelId="{C44E5870-E19A-492E-9826-CA14EA398301}" type="presParOf" srcId="{13F9F56F-D921-446E-BA98-56B64F18C54C}" destId="{7340E96F-523C-4AF9-9CB9-7850D2943850}" srcOrd="1" destOrd="0" presId="urn:microsoft.com/office/officeart/2005/8/layout/chevron2"/>
    <dgm:cxn modelId="{2345A572-6235-4D4E-88A8-517017CFB320}" type="presParOf" srcId="{A0E5647E-2A33-4766-AC9F-E440FF426E50}" destId="{5AFFE7DD-FF9F-48F8-9F3C-9203E0CE0F03}" srcOrd="7" destOrd="0" presId="urn:microsoft.com/office/officeart/2005/8/layout/chevron2"/>
    <dgm:cxn modelId="{90137B31-C4FB-4492-92F8-B1B63D7A9AC6}" type="presParOf" srcId="{A0E5647E-2A33-4766-AC9F-E440FF426E50}" destId="{0C514719-1D61-45C3-BDC3-3449F7BC872A}" srcOrd="8" destOrd="0" presId="urn:microsoft.com/office/officeart/2005/8/layout/chevron2"/>
    <dgm:cxn modelId="{8C1678B6-C448-4049-A51E-594345151A7A}" type="presParOf" srcId="{0C514719-1D61-45C3-BDC3-3449F7BC872A}" destId="{082E474D-2385-488C-95BB-A57DE558EB97}" srcOrd="0" destOrd="0" presId="urn:microsoft.com/office/officeart/2005/8/layout/chevron2"/>
    <dgm:cxn modelId="{BB0F8E8D-3621-4383-A161-90788BF40D74}" type="presParOf" srcId="{0C514719-1D61-45C3-BDC3-3449F7BC872A}" destId="{9302D947-1211-4533-B9DE-A0693387EE6E}" srcOrd="1" destOrd="0" presId="urn:microsoft.com/office/officeart/2005/8/layout/chevron2"/>
    <dgm:cxn modelId="{D706FC5B-18AF-438C-A76A-A042E835F4A5}" type="presParOf" srcId="{A0E5647E-2A33-4766-AC9F-E440FF426E50}" destId="{C8CF5EC3-A168-4F31-8731-523A44FC08CB}" srcOrd="9" destOrd="0" presId="urn:microsoft.com/office/officeart/2005/8/layout/chevron2"/>
    <dgm:cxn modelId="{3519266B-38BB-4B2C-849D-C6231AD11575}" type="presParOf" srcId="{A0E5647E-2A33-4766-AC9F-E440FF426E50}" destId="{784158C1-25EB-4D5B-B6B2-017CBD00557D}" srcOrd="10" destOrd="0" presId="urn:microsoft.com/office/officeart/2005/8/layout/chevron2"/>
    <dgm:cxn modelId="{08715366-A579-4711-95F3-36462C05B329}" type="presParOf" srcId="{784158C1-25EB-4D5B-B6B2-017CBD00557D}" destId="{A11B3B99-BF8C-48A1-B958-9900B094CD40}" srcOrd="0" destOrd="0" presId="urn:microsoft.com/office/officeart/2005/8/layout/chevron2"/>
    <dgm:cxn modelId="{A70ED8FE-CD3E-4BCD-9F2B-8FBFB8A2CCCC}" type="presParOf" srcId="{784158C1-25EB-4D5B-B6B2-017CBD00557D}" destId="{3E1EEF6E-FCC4-411C-B847-09633E91BF44}" srcOrd="1" destOrd="0" presId="urn:microsoft.com/office/officeart/2005/8/layout/chevron2"/>
    <dgm:cxn modelId="{39417B7A-CF8D-4B64-B440-6986CB17E7A0}" type="presParOf" srcId="{A0E5647E-2A33-4766-AC9F-E440FF426E50}" destId="{BFB4CACE-3A27-450A-A84B-7B7FAB0EFB8D}" srcOrd="11" destOrd="0" presId="urn:microsoft.com/office/officeart/2005/8/layout/chevron2"/>
    <dgm:cxn modelId="{9CC8056F-AA31-4737-8F1F-3A2008BE4AD4}" type="presParOf" srcId="{A0E5647E-2A33-4766-AC9F-E440FF426E50}" destId="{C8AD8033-6B62-487B-9F8F-F3A9CADCBAB2}" srcOrd="12" destOrd="0" presId="urn:microsoft.com/office/officeart/2005/8/layout/chevron2"/>
    <dgm:cxn modelId="{05BFEBE1-8A00-4937-ACB5-F153303FFEE5}" type="presParOf" srcId="{C8AD8033-6B62-487B-9F8F-F3A9CADCBAB2}" destId="{3639414D-E728-45B3-9253-DB0EAE1E6B42}" srcOrd="0" destOrd="0" presId="urn:microsoft.com/office/officeart/2005/8/layout/chevron2"/>
    <dgm:cxn modelId="{9429AE21-F5B3-4A28-B73A-70B2CF48109B}" type="presParOf" srcId="{C8AD8033-6B62-487B-9F8F-F3A9CADCBAB2}" destId="{827A522B-A648-4BD7-876A-FA2E8100EB0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DCEEE-A3C9-459B-BDF9-BF3F7774113B}">
      <dsp:nvSpPr>
        <dsp:cNvPr id="0" name=""/>
        <dsp:cNvSpPr/>
      </dsp:nvSpPr>
      <dsp:spPr>
        <a:xfrm>
          <a:off x="116433" y="709170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Наименование поставщика социальных услуг			</a:t>
          </a:r>
          <a:endParaRPr lang="ru-RU" sz="1400" b="1" kern="1200" dirty="0"/>
        </a:p>
      </dsp:txBody>
      <dsp:txXfrm>
        <a:off x="116433" y="709170"/>
        <a:ext cx="2664981" cy="832806"/>
      </dsp:txXfrm>
    </dsp:sp>
    <dsp:sp modelId="{E005EA75-DEAE-4177-8DC8-6750749D4EE8}">
      <dsp:nvSpPr>
        <dsp:cNvPr id="0" name=""/>
        <dsp:cNvSpPr/>
      </dsp:nvSpPr>
      <dsp:spPr>
        <a:xfrm>
          <a:off x="5392" y="588876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8C2FD-A542-4FB5-B185-298B35FC5D57}">
      <dsp:nvSpPr>
        <dsp:cNvPr id="0" name=""/>
        <dsp:cNvSpPr/>
      </dsp:nvSpPr>
      <dsp:spPr>
        <a:xfrm>
          <a:off x="3019849" y="709170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Организационно-правовая форма</a:t>
          </a:r>
          <a:endParaRPr lang="ru-RU" sz="1400" b="1" kern="1200" dirty="0"/>
        </a:p>
      </dsp:txBody>
      <dsp:txXfrm>
        <a:off x="3019849" y="709170"/>
        <a:ext cx="2664981" cy="832806"/>
      </dsp:txXfrm>
    </dsp:sp>
    <dsp:sp modelId="{FA4F7609-13FF-4BE8-98ED-FBEA9D3057B5}">
      <dsp:nvSpPr>
        <dsp:cNvPr id="0" name=""/>
        <dsp:cNvSpPr/>
      </dsp:nvSpPr>
      <dsp:spPr>
        <a:xfrm>
          <a:off x="2908808" y="588876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5E959-8629-48A7-9812-61CA1AA8BFF8}">
      <dsp:nvSpPr>
        <dsp:cNvPr id="0" name=""/>
        <dsp:cNvSpPr/>
      </dsp:nvSpPr>
      <dsp:spPr>
        <a:xfrm>
          <a:off x="5923265" y="709170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3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ФИО руководителя поставщика социальных услуг</a:t>
          </a:r>
          <a:endParaRPr lang="ru-RU" sz="1400" b="1" kern="1200" dirty="0"/>
        </a:p>
      </dsp:txBody>
      <dsp:txXfrm>
        <a:off x="5923265" y="709170"/>
        <a:ext cx="2664981" cy="832806"/>
      </dsp:txXfrm>
    </dsp:sp>
    <dsp:sp modelId="{E554C314-6CD4-463E-B012-485C3E2FDD4F}">
      <dsp:nvSpPr>
        <dsp:cNvPr id="0" name=""/>
        <dsp:cNvSpPr/>
      </dsp:nvSpPr>
      <dsp:spPr>
        <a:xfrm>
          <a:off x="5812224" y="588876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CF138-752A-4672-93A0-973047925AFD}">
      <dsp:nvSpPr>
        <dsp:cNvPr id="0" name=""/>
        <dsp:cNvSpPr/>
      </dsp:nvSpPr>
      <dsp:spPr>
        <a:xfrm>
          <a:off x="8826682" y="709170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Сведения о формах социального обслуживания</a:t>
          </a:r>
          <a:endParaRPr lang="ru-RU" sz="1400" b="1" kern="1200" dirty="0"/>
        </a:p>
      </dsp:txBody>
      <dsp:txXfrm>
        <a:off x="8826682" y="709170"/>
        <a:ext cx="2664981" cy="832806"/>
      </dsp:txXfrm>
    </dsp:sp>
    <dsp:sp modelId="{2CF22F3E-0561-48A7-A7B3-8B92711A092E}">
      <dsp:nvSpPr>
        <dsp:cNvPr id="0" name=""/>
        <dsp:cNvSpPr/>
      </dsp:nvSpPr>
      <dsp:spPr>
        <a:xfrm>
          <a:off x="8715641" y="588876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EFE450-003A-4719-BA7A-064FF93313E7}">
      <dsp:nvSpPr>
        <dsp:cNvPr id="0" name=""/>
        <dsp:cNvSpPr/>
      </dsp:nvSpPr>
      <dsp:spPr>
        <a:xfrm>
          <a:off x="116433" y="1757582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Тарифы на услуги</a:t>
          </a:r>
          <a:endParaRPr lang="ru-RU" sz="1400" b="1" kern="1200" dirty="0"/>
        </a:p>
      </dsp:txBody>
      <dsp:txXfrm>
        <a:off x="116433" y="1757582"/>
        <a:ext cx="2664981" cy="832806"/>
      </dsp:txXfrm>
    </dsp:sp>
    <dsp:sp modelId="{3EB0FF7F-004A-40F0-94EA-96DCA1036BC1}">
      <dsp:nvSpPr>
        <dsp:cNvPr id="0" name=""/>
        <dsp:cNvSpPr/>
      </dsp:nvSpPr>
      <dsp:spPr>
        <a:xfrm>
          <a:off x="5392" y="1637287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97DBCE-6BFD-480E-8EC9-7999C17E3F05}">
      <dsp:nvSpPr>
        <dsp:cNvPr id="0" name=""/>
        <dsp:cNvSpPr/>
      </dsp:nvSpPr>
      <dsp:spPr>
        <a:xfrm>
          <a:off x="3019849" y="1757582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20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Информация об условиях предоставления социальных услуг</a:t>
          </a:r>
          <a:endParaRPr lang="ru-RU" sz="1400" b="1" kern="1200" dirty="0"/>
        </a:p>
      </dsp:txBody>
      <dsp:txXfrm>
        <a:off x="3019849" y="1757582"/>
        <a:ext cx="2664981" cy="832806"/>
      </dsp:txXfrm>
    </dsp:sp>
    <dsp:sp modelId="{91BF8961-7133-405F-B89C-32A6BD73F86D}">
      <dsp:nvSpPr>
        <dsp:cNvPr id="0" name=""/>
        <dsp:cNvSpPr/>
      </dsp:nvSpPr>
      <dsp:spPr>
        <a:xfrm>
          <a:off x="2908808" y="1637287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7DBD9-21CC-4F2B-9F45-7247F98A153E}">
      <dsp:nvSpPr>
        <dsp:cNvPr id="0" name=""/>
        <dsp:cNvSpPr/>
      </dsp:nvSpPr>
      <dsp:spPr>
        <a:xfrm>
          <a:off x="5923265" y="1757582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Информация об опыте работы поставщика социальных услуг за последние пять лет</a:t>
          </a:r>
          <a:endParaRPr lang="ru-RU" sz="1400" b="1" kern="1200" dirty="0"/>
        </a:p>
      </dsp:txBody>
      <dsp:txXfrm>
        <a:off x="5923265" y="1757582"/>
        <a:ext cx="2664981" cy="832806"/>
      </dsp:txXfrm>
    </dsp:sp>
    <dsp:sp modelId="{63F6D440-1CB8-4960-BAA8-405CEFEA2619}">
      <dsp:nvSpPr>
        <dsp:cNvPr id="0" name=""/>
        <dsp:cNvSpPr/>
      </dsp:nvSpPr>
      <dsp:spPr>
        <a:xfrm>
          <a:off x="5812224" y="1637287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73D919-7324-4104-ACE9-B63D449B0C3A}">
      <dsp:nvSpPr>
        <dsp:cNvPr id="0" name=""/>
        <dsp:cNvSpPr/>
      </dsp:nvSpPr>
      <dsp:spPr>
        <a:xfrm>
          <a:off x="8826682" y="1757582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Дата государственной регистрации</a:t>
          </a:r>
          <a:endParaRPr lang="ru-RU" sz="1400" b="1" kern="1200" dirty="0"/>
        </a:p>
      </dsp:txBody>
      <dsp:txXfrm>
        <a:off x="8826682" y="1757582"/>
        <a:ext cx="2664981" cy="832806"/>
      </dsp:txXfrm>
    </dsp:sp>
    <dsp:sp modelId="{B6E80291-6ABA-4936-B178-95D82C4E3FF0}">
      <dsp:nvSpPr>
        <dsp:cNvPr id="0" name=""/>
        <dsp:cNvSpPr/>
      </dsp:nvSpPr>
      <dsp:spPr>
        <a:xfrm>
          <a:off x="8715641" y="1637287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F5795C-1F16-4CD0-8966-3E92024CAC26}">
      <dsp:nvSpPr>
        <dsp:cNvPr id="0" name=""/>
        <dsp:cNvSpPr/>
      </dsp:nvSpPr>
      <dsp:spPr>
        <a:xfrm>
          <a:off x="116433" y="2805993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7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Адрес, контактный телефон, адрес электронной почты</a:t>
          </a:r>
          <a:endParaRPr lang="ru-RU" sz="1400" b="1" kern="1200" dirty="0"/>
        </a:p>
      </dsp:txBody>
      <dsp:txXfrm>
        <a:off x="116433" y="2805993"/>
        <a:ext cx="2664981" cy="832806"/>
      </dsp:txXfrm>
    </dsp:sp>
    <dsp:sp modelId="{0520C79D-B0BD-46F7-A227-1CE7A60E8947}">
      <dsp:nvSpPr>
        <dsp:cNvPr id="0" name=""/>
        <dsp:cNvSpPr/>
      </dsp:nvSpPr>
      <dsp:spPr>
        <a:xfrm>
          <a:off x="5392" y="2685699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95A9E-9E77-458F-8455-6306449BE73B}">
      <dsp:nvSpPr>
        <dsp:cNvPr id="0" name=""/>
        <dsp:cNvSpPr/>
      </dsp:nvSpPr>
      <dsp:spPr>
        <a:xfrm>
          <a:off x="3019849" y="2805993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Информация об имеющихся лицензиях</a:t>
          </a:r>
          <a:endParaRPr lang="ru-RU" sz="1400" b="1" kern="1200" dirty="0"/>
        </a:p>
      </dsp:txBody>
      <dsp:txXfrm>
        <a:off x="3019849" y="2805993"/>
        <a:ext cx="2664981" cy="832806"/>
      </dsp:txXfrm>
    </dsp:sp>
    <dsp:sp modelId="{98D59B1A-03DC-424F-B1C1-11B689431B1F}">
      <dsp:nvSpPr>
        <dsp:cNvPr id="0" name=""/>
        <dsp:cNvSpPr/>
      </dsp:nvSpPr>
      <dsp:spPr>
        <a:xfrm>
          <a:off x="2908808" y="2685699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C8389-0833-45EB-B370-0CA9F51E4A18}">
      <dsp:nvSpPr>
        <dsp:cNvPr id="0" name=""/>
        <dsp:cNvSpPr/>
      </dsp:nvSpPr>
      <dsp:spPr>
        <a:xfrm>
          <a:off x="5923265" y="2805993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Перечень предоставляемых социальных услуг</a:t>
          </a:r>
          <a:endParaRPr lang="ru-RU" sz="1400" b="1" kern="1200" dirty="0"/>
        </a:p>
      </dsp:txBody>
      <dsp:txXfrm>
        <a:off x="5923265" y="2805993"/>
        <a:ext cx="2664981" cy="832806"/>
      </dsp:txXfrm>
    </dsp:sp>
    <dsp:sp modelId="{5E534FE1-F178-4B8B-BF02-A664B85C306C}">
      <dsp:nvSpPr>
        <dsp:cNvPr id="0" name=""/>
        <dsp:cNvSpPr/>
      </dsp:nvSpPr>
      <dsp:spPr>
        <a:xfrm>
          <a:off x="5812224" y="2685699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CDF3B-64D1-4B32-B508-BB403ABBEFF8}">
      <dsp:nvSpPr>
        <dsp:cNvPr id="0" name=""/>
        <dsp:cNvSpPr/>
      </dsp:nvSpPr>
      <dsp:spPr>
        <a:xfrm>
          <a:off x="8826682" y="2805993"/>
          <a:ext cx="2664981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b="1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/>
            <a:t>Информация о результатах проверок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>
        <a:off x="8826682" y="2805993"/>
        <a:ext cx="2664981" cy="832806"/>
      </dsp:txXfrm>
    </dsp:sp>
    <dsp:sp modelId="{CCBB76D0-A055-4F09-9B9F-2F791D40D6FC}">
      <dsp:nvSpPr>
        <dsp:cNvPr id="0" name=""/>
        <dsp:cNvSpPr/>
      </dsp:nvSpPr>
      <dsp:spPr>
        <a:xfrm>
          <a:off x="8715641" y="2685699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76B56-2503-43E0-B15B-B75CC2188216}">
      <dsp:nvSpPr>
        <dsp:cNvPr id="0" name=""/>
        <dsp:cNvSpPr/>
      </dsp:nvSpPr>
      <dsp:spPr>
        <a:xfrm>
          <a:off x="3062826" y="3854404"/>
          <a:ext cx="5371403" cy="832806"/>
        </a:xfrm>
        <a:prstGeom prst="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408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Информация об общем количестве мест, предназначенных для предоставления социальных услуг</a:t>
          </a:r>
          <a:endParaRPr lang="ru-RU" sz="1400" b="1" kern="1200" dirty="0"/>
        </a:p>
      </dsp:txBody>
      <dsp:txXfrm>
        <a:off x="3062826" y="3854404"/>
        <a:ext cx="5371403" cy="832806"/>
      </dsp:txXfrm>
    </dsp:sp>
    <dsp:sp modelId="{F16E7401-E1A5-4CBF-9119-AC3567AF3BB7}">
      <dsp:nvSpPr>
        <dsp:cNvPr id="0" name=""/>
        <dsp:cNvSpPr/>
      </dsp:nvSpPr>
      <dsp:spPr>
        <a:xfrm>
          <a:off x="2982033" y="3802203"/>
          <a:ext cx="582964" cy="874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D09D6-E02F-4A40-8888-CCE0BD095629}">
      <dsp:nvSpPr>
        <dsp:cNvPr id="0" name=""/>
        <dsp:cNvSpPr/>
      </dsp:nvSpPr>
      <dsp:spPr>
        <a:xfrm rot="10800000">
          <a:off x="694473" y="39859"/>
          <a:ext cx="10092358" cy="912393"/>
        </a:xfrm>
        <a:prstGeom prst="homePlate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4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340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</a:rPr>
            <a:t>Организации социального обслуживания, находящиеся в ведении федеральных органов исполнительной власти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b="1" kern="1200" dirty="0">
            <a:solidFill>
              <a:schemeClr val="bg1"/>
            </a:solidFill>
          </a:endParaRPr>
        </a:p>
      </dsp:txBody>
      <dsp:txXfrm rot="10800000">
        <a:off x="922571" y="39859"/>
        <a:ext cx="9864260" cy="912393"/>
      </dsp:txXfrm>
    </dsp:sp>
    <dsp:sp modelId="{66117687-F4DA-478C-A8A0-DF0D58CC80F4}">
      <dsp:nvSpPr>
        <dsp:cNvPr id="0" name=""/>
        <dsp:cNvSpPr/>
      </dsp:nvSpPr>
      <dsp:spPr>
        <a:xfrm>
          <a:off x="19456" y="252917"/>
          <a:ext cx="756967" cy="464928"/>
        </a:xfrm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0B4453-A76D-401B-A29D-CCCF0A3D5967}">
      <dsp:nvSpPr>
        <dsp:cNvPr id="0" name=""/>
        <dsp:cNvSpPr/>
      </dsp:nvSpPr>
      <dsp:spPr>
        <a:xfrm rot="10800000">
          <a:off x="690649" y="1176210"/>
          <a:ext cx="10119432" cy="912393"/>
        </a:xfrm>
        <a:prstGeom prst="homePlate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2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340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</a:rPr>
            <a:t>Организации социального обслуживания, находящиеся в ведении субъекта Российской Федерации</a:t>
          </a:r>
          <a:endParaRPr lang="ru-RU" sz="1500" b="1" kern="1200" dirty="0">
            <a:solidFill>
              <a:schemeClr val="bg1"/>
            </a:solidFill>
          </a:endParaRPr>
        </a:p>
      </dsp:txBody>
      <dsp:txXfrm rot="10800000">
        <a:off x="918747" y="1176210"/>
        <a:ext cx="9891334" cy="912393"/>
      </dsp:txXfrm>
    </dsp:sp>
    <dsp:sp modelId="{2DEDCF25-B669-41D9-B9F7-20A337732827}">
      <dsp:nvSpPr>
        <dsp:cNvPr id="0" name=""/>
        <dsp:cNvSpPr/>
      </dsp:nvSpPr>
      <dsp:spPr>
        <a:xfrm>
          <a:off x="0" y="1371599"/>
          <a:ext cx="797668" cy="463240"/>
        </a:xfrm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7C040-6657-4A96-8BBA-6F9DF81F1BF7}">
      <dsp:nvSpPr>
        <dsp:cNvPr id="0" name=""/>
        <dsp:cNvSpPr/>
      </dsp:nvSpPr>
      <dsp:spPr>
        <a:xfrm rot="10800000">
          <a:off x="700400" y="2351474"/>
          <a:ext cx="10099930" cy="912393"/>
        </a:xfrm>
        <a:prstGeom prst="homePlate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340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</a:rPr>
            <a:t>Негосударственные (коммерческие и некоммерческие) организации социального обслуживания, в том числе социально ориентированные некоммерческие организации, предоставляющие социальные услуги</a:t>
          </a:r>
          <a:endParaRPr lang="ru-RU" sz="1500" b="1" kern="1200" dirty="0">
            <a:solidFill>
              <a:schemeClr val="bg1"/>
            </a:solidFill>
          </a:endParaRPr>
        </a:p>
      </dsp:txBody>
      <dsp:txXfrm rot="10800000">
        <a:off x="928498" y="2351474"/>
        <a:ext cx="9871832" cy="912393"/>
      </dsp:txXfrm>
    </dsp:sp>
    <dsp:sp modelId="{AD25E8D9-CDD7-454E-B284-B88729488105}">
      <dsp:nvSpPr>
        <dsp:cNvPr id="0" name=""/>
        <dsp:cNvSpPr/>
      </dsp:nvSpPr>
      <dsp:spPr>
        <a:xfrm>
          <a:off x="30355" y="2538921"/>
          <a:ext cx="756976" cy="498595"/>
        </a:xfrm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33239-00C0-4EC4-A70A-ECC518D243BC}">
      <dsp:nvSpPr>
        <dsp:cNvPr id="0" name=""/>
        <dsp:cNvSpPr/>
      </dsp:nvSpPr>
      <dsp:spPr>
        <a:xfrm rot="10800000">
          <a:off x="671223" y="3526738"/>
          <a:ext cx="10158284" cy="912393"/>
        </a:xfrm>
        <a:prstGeom prst="homePlate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340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</a:rPr>
            <a:t>Индивидуальные предприниматели, осуществляющие социальное обслуживание</a:t>
          </a:r>
          <a:endParaRPr lang="ru-RU" sz="1500" b="1" kern="1200" dirty="0">
            <a:solidFill>
              <a:schemeClr val="bg1"/>
            </a:solidFill>
          </a:endParaRPr>
        </a:p>
      </dsp:txBody>
      <dsp:txXfrm rot="10800000">
        <a:off x="899321" y="3526738"/>
        <a:ext cx="9930186" cy="912393"/>
      </dsp:txXfrm>
    </dsp:sp>
    <dsp:sp modelId="{B1B04E68-84F4-4460-8037-A19144AD599D}">
      <dsp:nvSpPr>
        <dsp:cNvPr id="0" name=""/>
        <dsp:cNvSpPr/>
      </dsp:nvSpPr>
      <dsp:spPr>
        <a:xfrm>
          <a:off x="1199" y="3725694"/>
          <a:ext cx="718044" cy="477455"/>
        </a:xfrm>
        <a:prstGeom prst="stripedRightArrow">
          <a:avLst/>
        </a:prstGeom>
        <a:gradFill rotWithShape="0">
          <a:gsLst>
            <a:gs pos="10000">
              <a:srgbClr val="FF0000"/>
            </a:gs>
            <a:gs pos="100000">
              <a:srgbClr val="C00000"/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E0844-D61F-42B3-92EB-9BFB88C8677A}">
      <dsp:nvSpPr>
        <dsp:cNvPr id="0" name=""/>
        <dsp:cNvSpPr/>
      </dsp:nvSpPr>
      <dsp:spPr>
        <a:xfrm rot="5400000">
          <a:off x="-125285" y="131338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1</a:t>
          </a:r>
          <a:endParaRPr lang="ru-RU" sz="1600" b="1" kern="1200" dirty="0"/>
        </a:p>
      </dsp:txBody>
      <dsp:txXfrm rot="-5400000">
        <a:off x="1" y="298387"/>
        <a:ext cx="584667" cy="250571"/>
      </dsp:txXfrm>
    </dsp:sp>
    <dsp:sp modelId="{B5B2688E-CBAB-41ED-86FA-2DA2A9461768}">
      <dsp:nvSpPr>
        <dsp:cNvPr id="0" name=""/>
        <dsp:cNvSpPr/>
      </dsp:nvSpPr>
      <dsp:spPr>
        <a:xfrm rot="5400000">
          <a:off x="5157085" y="-4572418"/>
          <a:ext cx="542905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1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Заявка на включение в реестр</a:t>
          </a:r>
          <a:endParaRPr lang="ru-RU" sz="1400" b="1" kern="1200" dirty="0"/>
        </a:p>
      </dsp:txBody>
      <dsp:txXfrm rot="-5400000">
        <a:off x="584667" y="26502"/>
        <a:ext cx="9661239" cy="489901"/>
      </dsp:txXfrm>
    </dsp:sp>
    <dsp:sp modelId="{AA37B549-D28F-49E8-96DD-DFCA468C09A9}">
      <dsp:nvSpPr>
        <dsp:cNvPr id="0" name=""/>
        <dsp:cNvSpPr/>
      </dsp:nvSpPr>
      <dsp:spPr>
        <a:xfrm rot="5400000">
          <a:off x="-125285" y="884004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</a:t>
          </a:r>
          <a:endParaRPr lang="ru-RU" sz="1600" b="1" kern="1200" dirty="0"/>
        </a:p>
      </dsp:txBody>
      <dsp:txXfrm rot="-5400000">
        <a:off x="1" y="1051053"/>
        <a:ext cx="584667" cy="250571"/>
      </dsp:txXfrm>
    </dsp:sp>
    <dsp:sp modelId="{01C1D659-963E-46F0-809C-D888EFAEEDCB}">
      <dsp:nvSpPr>
        <dsp:cNvPr id="0" name=""/>
        <dsp:cNvSpPr/>
      </dsp:nvSpPr>
      <dsp:spPr>
        <a:xfrm rot="5400000">
          <a:off x="5191809" y="-3813699"/>
          <a:ext cx="473456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Копии учредительных документов (на бумажном носителе и в электронном виде</a:t>
          </a:r>
          <a:r>
            <a:rPr lang="ru-RU" sz="1000" b="1" kern="1200" dirty="0" smtClean="0"/>
            <a:t>)</a:t>
          </a:r>
          <a:endParaRPr lang="ru-RU" sz="1000" b="1" kern="1200" dirty="0"/>
        </a:p>
      </dsp:txBody>
      <dsp:txXfrm rot="-5400000">
        <a:off x="584667" y="816555"/>
        <a:ext cx="9664629" cy="427232"/>
      </dsp:txXfrm>
    </dsp:sp>
    <dsp:sp modelId="{B32590F2-91D7-4FD3-A68A-948656FC4710}">
      <dsp:nvSpPr>
        <dsp:cNvPr id="0" name=""/>
        <dsp:cNvSpPr/>
      </dsp:nvSpPr>
      <dsp:spPr>
        <a:xfrm rot="5400000">
          <a:off x="-125285" y="1691816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3</a:t>
          </a:r>
          <a:endParaRPr lang="ru-RU" sz="1600" b="1" kern="1200" dirty="0"/>
        </a:p>
      </dsp:txBody>
      <dsp:txXfrm rot="-5400000">
        <a:off x="1" y="1858865"/>
        <a:ext cx="584667" cy="250571"/>
      </dsp:txXfrm>
    </dsp:sp>
    <dsp:sp modelId="{F5083757-DC30-460F-9F35-E0274CD32933}">
      <dsp:nvSpPr>
        <dsp:cNvPr id="0" name=""/>
        <dsp:cNvSpPr/>
      </dsp:nvSpPr>
      <dsp:spPr>
        <a:xfrm rot="5400000">
          <a:off x="5101939" y="-3005887"/>
          <a:ext cx="653196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/>
            <a:t>Копии свидетельства о государственной регистрации юридического лица, индивидуального предпринимателя, являющихся поставщиками социальных услуг</a:t>
          </a:r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b="1" kern="1200" dirty="0"/>
        </a:p>
      </dsp:txBody>
      <dsp:txXfrm rot="-5400000">
        <a:off x="584667" y="1543271"/>
        <a:ext cx="9655855" cy="589424"/>
      </dsp:txXfrm>
    </dsp:sp>
    <dsp:sp modelId="{08759AEF-CFDD-4AB8-A222-DCDFD6DC4665}">
      <dsp:nvSpPr>
        <dsp:cNvPr id="0" name=""/>
        <dsp:cNvSpPr/>
      </dsp:nvSpPr>
      <dsp:spPr>
        <a:xfrm rot="5400000">
          <a:off x="-125285" y="2444482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4</a:t>
          </a:r>
          <a:endParaRPr lang="ru-RU" sz="1600" b="1" kern="1200" dirty="0"/>
        </a:p>
      </dsp:txBody>
      <dsp:txXfrm rot="-5400000">
        <a:off x="1" y="2611531"/>
        <a:ext cx="584667" cy="250571"/>
      </dsp:txXfrm>
    </dsp:sp>
    <dsp:sp modelId="{7340E96F-523C-4AF9-9CB9-7850D2943850}">
      <dsp:nvSpPr>
        <dsp:cNvPr id="0" name=""/>
        <dsp:cNvSpPr/>
      </dsp:nvSpPr>
      <dsp:spPr>
        <a:xfrm rot="5400000">
          <a:off x="5167371" y="-2253221"/>
          <a:ext cx="501020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Копии документов, подтверждающих полномочия руководителя организации</a:t>
          </a:r>
          <a:endParaRPr lang="ru-RU" sz="1400" b="1" kern="1200" dirty="0"/>
        </a:p>
      </dsp:txBody>
      <dsp:txXfrm rot="-5400000">
        <a:off x="574011" y="2364597"/>
        <a:ext cx="9663283" cy="452104"/>
      </dsp:txXfrm>
    </dsp:sp>
    <dsp:sp modelId="{082E474D-2385-488C-95BB-A57DE558EB97}">
      <dsp:nvSpPr>
        <dsp:cNvPr id="0" name=""/>
        <dsp:cNvSpPr/>
      </dsp:nvSpPr>
      <dsp:spPr>
        <a:xfrm rot="5400000">
          <a:off x="-125285" y="3197148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5</a:t>
          </a:r>
          <a:endParaRPr lang="ru-RU" sz="1600" b="1" kern="1200" dirty="0"/>
        </a:p>
      </dsp:txBody>
      <dsp:txXfrm rot="-5400000">
        <a:off x="1" y="3364197"/>
        <a:ext cx="584667" cy="250571"/>
      </dsp:txXfrm>
    </dsp:sp>
    <dsp:sp modelId="{9302D947-1211-4533-B9DE-A0693387EE6E}">
      <dsp:nvSpPr>
        <dsp:cNvPr id="0" name=""/>
        <dsp:cNvSpPr/>
      </dsp:nvSpPr>
      <dsp:spPr>
        <a:xfrm rot="5400000">
          <a:off x="5157085" y="-1500555"/>
          <a:ext cx="542905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Копий лицензий, имеющихся у поставщика социальных услуг (при осуществлении деятельности, требующей в соответствии с законодательством Российской Федерации лицензирования)</a:t>
          </a:r>
          <a:endParaRPr lang="ru-RU" sz="14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b="1" kern="1200" dirty="0"/>
        </a:p>
      </dsp:txBody>
      <dsp:txXfrm rot="-5400000">
        <a:off x="584667" y="3098365"/>
        <a:ext cx="9661239" cy="489901"/>
      </dsp:txXfrm>
    </dsp:sp>
    <dsp:sp modelId="{A11B3B99-BF8C-48A1-B958-9900B094CD40}">
      <dsp:nvSpPr>
        <dsp:cNvPr id="0" name=""/>
        <dsp:cNvSpPr/>
      </dsp:nvSpPr>
      <dsp:spPr>
        <a:xfrm rot="5400000">
          <a:off x="-125285" y="3949814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6</a:t>
          </a:r>
          <a:endParaRPr lang="ru-RU" sz="1600" b="1" kern="1200" dirty="0"/>
        </a:p>
      </dsp:txBody>
      <dsp:txXfrm rot="-5400000">
        <a:off x="1" y="4116863"/>
        <a:ext cx="584667" cy="250571"/>
      </dsp:txXfrm>
    </dsp:sp>
    <dsp:sp modelId="{3E1EEF6E-FCC4-411C-B847-09633E91BF44}">
      <dsp:nvSpPr>
        <dsp:cNvPr id="0" name=""/>
        <dsp:cNvSpPr/>
      </dsp:nvSpPr>
      <dsp:spPr>
        <a:xfrm rot="5400000">
          <a:off x="5157085" y="-747889"/>
          <a:ext cx="542905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/>
            <a:t>Копии свидетельства о постановке на учет в налоговых органах</a:t>
          </a:r>
        </a:p>
        <a:p>
          <a:pPr marL="57150" lvl="1" indent="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b="1" kern="1200" dirty="0"/>
        </a:p>
      </dsp:txBody>
      <dsp:txXfrm rot="-5400000">
        <a:off x="584667" y="3851031"/>
        <a:ext cx="9661239" cy="489901"/>
      </dsp:txXfrm>
    </dsp:sp>
    <dsp:sp modelId="{3639414D-E728-45B3-9253-DB0EAE1E6B42}">
      <dsp:nvSpPr>
        <dsp:cNvPr id="0" name=""/>
        <dsp:cNvSpPr/>
      </dsp:nvSpPr>
      <dsp:spPr>
        <a:xfrm rot="5400000">
          <a:off x="-125285" y="4702480"/>
          <a:ext cx="835238" cy="5846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7</a:t>
          </a:r>
          <a:endParaRPr lang="ru-RU" sz="1600" b="1" kern="1200" dirty="0"/>
        </a:p>
      </dsp:txBody>
      <dsp:txXfrm rot="-5400000">
        <a:off x="1" y="4869529"/>
        <a:ext cx="584667" cy="250571"/>
      </dsp:txXfrm>
    </dsp:sp>
    <dsp:sp modelId="{827A522B-A648-4BD7-876A-FA2E8100EB0A}">
      <dsp:nvSpPr>
        <dsp:cNvPr id="0" name=""/>
        <dsp:cNvSpPr/>
      </dsp:nvSpPr>
      <dsp:spPr>
        <a:xfrm rot="5400000">
          <a:off x="5157085" y="-28786"/>
          <a:ext cx="542905" cy="9687741"/>
        </a:xfrm>
        <a:prstGeom prst="round2Same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Документы (приказ) об утверждении тарифов на социальные услуги</a:t>
          </a:r>
          <a:endParaRPr lang="ru-RU" sz="1400" b="1" kern="1200" dirty="0"/>
        </a:p>
      </dsp:txBody>
      <dsp:txXfrm rot="-5400000">
        <a:off x="584667" y="4570134"/>
        <a:ext cx="9661239" cy="489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7A74A-65AC-438C-A297-7C7927D95D90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32080-2E40-4DD9-B159-F0971B831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93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2080-2E40-4DD9-B159-F0971B831D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3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2080-2E40-4DD9-B159-F0971B831D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150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2080-2E40-4DD9-B159-F0971B831D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2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6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45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5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720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11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5182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55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88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6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18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7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57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9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30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9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36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8B197C5-F17B-4E9C-B9CD-E7B3BBBC95CB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98079C-1047-4B60-93DA-8EB480B8B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32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41970" y="224135"/>
            <a:ext cx="9708106" cy="107721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Реестр поставщиков социальных услуг </a:t>
            </a:r>
          </a:p>
          <a:p>
            <a:pPr algn="ctr"/>
            <a:r>
              <a:rPr lang="ru-RU" sz="1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(ст. 25 Федерального </a:t>
            </a:r>
            <a:r>
              <a:rPr lang="ru-RU" sz="1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закона </a:t>
            </a:r>
            <a:r>
              <a:rPr lang="ru-RU" sz="1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 </a:t>
            </a:r>
            <a:r>
              <a:rPr lang="ru-RU" sz="1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28.12.2013 N 442-ФЗ</a:t>
            </a:r>
          </a:p>
          <a:p>
            <a:pPr algn="ctr"/>
            <a:r>
              <a:rPr lang="ru-RU" sz="1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"</a:t>
            </a:r>
            <a:r>
              <a:rPr lang="ru-RU" sz="1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Об основах социального обслуживания граждан в Российской Федерации</a:t>
            </a:r>
            <a:r>
              <a:rPr lang="ru-RU" sz="1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"</a:t>
            </a:r>
            <a:r>
              <a:rPr lang="ru-RU" sz="1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)</a:t>
            </a:r>
            <a:endParaRPr lang="ru-RU" sz="1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037" y="5442811"/>
            <a:ext cx="10645544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Реестр поставщиков социальных услуг в Липецкой области размещен на официальном сайте управления социальной защиты населения Липецкой области в сети  Интернет http://178.234.37.18:81/Rpost/reestr.html?PageSize=10&amp;Sort=0&amp;PageNumber=1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6614" y="5350478"/>
            <a:ext cx="4411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17515" y="1468396"/>
            <a:ext cx="10013069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Реестр поставщиков социальных услуг формируется в субъекте </a:t>
            </a:r>
            <a:r>
              <a:rPr lang="ru-RU" b="1" dirty="0" smtClean="0">
                <a:solidFill>
                  <a:schemeClr val="bg1"/>
                </a:solidFill>
              </a:rPr>
              <a:t>РФ</a:t>
            </a:r>
          </a:p>
          <a:p>
            <a:pPr lvl="0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7515" y="2359880"/>
            <a:ext cx="10013066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Включение организаций социального обслуживания в реестр поставщиков социальных услуг осуществляется на добровольной основе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17515" y="3293573"/>
            <a:ext cx="10013066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Поставщик социальных услуг с момента его включения в реестр поставщиков социальных услуг несет ответственность за достоверность и актуальность информации, содержащейся в этом реестре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17515" y="4490937"/>
            <a:ext cx="10013066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Реестр поставщиков социальных услуг размещается на официальном сайте уполномоченного органа субъекта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0980" y="4398643"/>
            <a:ext cx="772735" cy="7555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5897" y="3280698"/>
            <a:ext cx="787062" cy="76952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4905" y="2249804"/>
            <a:ext cx="778408" cy="7610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4503" y="1353013"/>
            <a:ext cx="741091" cy="7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25629298"/>
              </p:ext>
            </p:extLst>
          </p:nvPr>
        </p:nvGraphicFramePr>
        <p:xfrm>
          <a:off x="335280" y="969264"/>
          <a:ext cx="11497056" cy="527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34073" y="224135"/>
            <a:ext cx="8923853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Реестр содержит следующую информацию</a:t>
            </a:r>
          </a:p>
        </p:txBody>
      </p:sp>
    </p:spTree>
    <p:extLst>
      <p:ext uri="{BB962C8B-B14F-4D97-AF65-F5344CB8AC3E}">
        <p14:creationId xmlns:p14="http://schemas.microsoft.com/office/powerpoint/2010/main" val="426330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8291" y="0"/>
            <a:ext cx="11033790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включения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реестр поставщиков социальных услуг </a:t>
            </a:r>
          </a:p>
          <a:p>
            <a:pPr algn="ctr"/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</a:t>
            </a:r>
            <a:r>
              <a:rPr lang="ru-RU" sz="1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</a:t>
            </a:r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1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ведения реестра поставщиков </a:t>
            </a:r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1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 получателей социальных </a:t>
            </a:r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услуг </a:t>
            </a:r>
          </a:p>
          <a:p>
            <a:pPr algn="ctr"/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утвержденный Приказом управления социальной защиты населения </a:t>
            </a:r>
          </a:p>
          <a:p>
            <a:pPr algn="ctr"/>
            <a:r>
              <a:rPr lang="ru-RU" sz="1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Липецкой области от 25.11.2014 №968-П</a:t>
            </a:r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5188" y="2070281"/>
            <a:ext cx="1514265" cy="977429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60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Поставщик социальных услуг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5787957" y="2267548"/>
            <a:ext cx="6001966" cy="614864"/>
          </a:xfrm>
          <a:prstGeom prst="rect">
            <a:avLst/>
          </a:prstGeom>
          <a:gradFill flip="none" rotWithShape="1">
            <a:gsLst>
              <a:gs pos="57000">
                <a:schemeClr val="accent1">
                  <a:lumMod val="0"/>
                  <a:lumOff val="100000"/>
                </a:schemeClr>
              </a:gs>
              <a:gs pos="24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Управление социальной защиты населения липецкой области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5787957" y="3136928"/>
            <a:ext cx="6001966" cy="812095"/>
          </a:xfrm>
          <a:prstGeom prst="rect">
            <a:avLst/>
          </a:prstGeom>
          <a:gradFill flip="none" rotWithShape="1">
            <a:gsLst>
              <a:gs pos="56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проверка </a:t>
            </a:r>
            <a:r>
              <a:rPr lang="ru-RU" sz="1400" b="1" dirty="0">
                <a:solidFill>
                  <a:schemeClr val="bg1"/>
                </a:solidFill>
              </a:rPr>
              <a:t>достоверности и актуальности информации, содержащейся в сведениях, предоставленных поставщиками социальных </a:t>
            </a:r>
            <a:r>
              <a:rPr lang="ru-RU" sz="1400" b="1" dirty="0" smtClean="0">
                <a:solidFill>
                  <a:schemeClr val="bg1"/>
                </a:solidFill>
              </a:rPr>
              <a:t>услуг (не более 20 рабочих </a:t>
            </a:r>
            <a:r>
              <a:rPr lang="ru-RU" sz="1400" b="1" dirty="0">
                <a:solidFill>
                  <a:schemeClr val="bg1"/>
                </a:solidFill>
              </a:rPr>
              <a:t>дней со дня получения </a:t>
            </a:r>
            <a:r>
              <a:rPr lang="ru-RU" sz="1400" b="1" dirty="0" smtClean="0">
                <a:solidFill>
                  <a:schemeClr val="bg1"/>
                </a:solidFill>
              </a:rPr>
              <a:t>документов)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5768501" y="4247137"/>
            <a:ext cx="6001966" cy="543694"/>
          </a:xfrm>
          <a:prstGeom prst="rect">
            <a:avLst/>
          </a:prstGeom>
          <a:gradFill flip="none" rotWithShape="1">
            <a:gsLst>
              <a:gs pos="53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Принятие решения о включении или об отказе во включении поставщика социальных услуг в реестр 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4289897" y="5163121"/>
            <a:ext cx="7480570" cy="716385"/>
          </a:xfrm>
          <a:prstGeom prst="rect">
            <a:avLst/>
          </a:prstGeom>
          <a:gradFill flip="none" rotWithShape="1">
            <a:gsLst>
              <a:gs pos="44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Внесение информации о поставщике социальных услуг в реестр (в течение 10 рабочих дней со дня принятия решения о включении информации в реестр)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>
          <a:xfrm>
            <a:off x="460450" y="3796628"/>
            <a:ext cx="4419594" cy="449156"/>
          </a:xfrm>
          <a:prstGeom prst="rect">
            <a:avLst/>
          </a:prstGeom>
          <a:gradFill flip="none" rotWithShape="1">
            <a:gsLst>
              <a:gs pos="72000">
                <a:schemeClr val="accent1">
                  <a:lumMod val="0"/>
                  <a:lumOff val="100000"/>
                </a:schemeClr>
              </a:gs>
              <a:gs pos="21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Уведомление о  отказе во включении в реестр </a:t>
            </a:r>
            <a:r>
              <a:rPr lang="ru-RU" sz="1100" b="1" dirty="0" smtClean="0">
                <a:solidFill>
                  <a:schemeClr val="bg1"/>
                </a:solidFill>
              </a:rPr>
              <a:t>(не позднее 5 рабочих дней со дня принятия решения)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8" name="Заголовок 3"/>
          <p:cNvSpPr txBox="1">
            <a:spLocks/>
          </p:cNvSpPr>
          <p:nvPr/>
        </p:nvSpPr>
        <p:spPr>
          <a:xfrm>
            <a:off x="460451" y="4536630"/>
            <a:ext cx="4419593" cy="417832"/>
          </a:xfrm>
          <a:prstGeom prst="rect">
            <a:avLst/>
          </a:prstGeom>
          <a:gradFill flip="none" rotWithShape="1">
            <a:gsLst>
              <a:gs pos="63000">
                <a:schemeClr val="accent1">
                  <a:lumMod val="0"/>
                  <a:lumOff val="100000"/>
                </a:schemeClr>
              </a:gs>
              <a:gs pos="12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chemeClr val="bg1"/>
                </a:solidFill>
              </a:rPr>
              <a:t>Уведомление о включении в реестр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 flipV="1">
            <a:off x="5768502" y="4727643"/>
            <a:ext cx="19455" cy="1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4" idx="1"/>
          </p:cNvCxnSpPr>
          <p:nvPr/>
        </p:nvCxnSpPr>
        <p:spPr>
          <a:xfrm>
            <a:off x="4860587" y="4087474"/>
            <a:ext cx="907914" cy="431510"/>
          </a:xfrm>
          <a:prstGeom prst="straightConnector1">
            <a:avLst/>
          </a:prstGeom>
          <a:ln w="44450" cmpd="sng">
            <a:solidFill>
              <a:srgbClr val="FF0000">
                <a:alpha val="60000"/>
              </a:srgbClr>
            </a:solidFill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4" idx="1"/>
            <a:endCxn id="14" idx="1"/>
          </p:cNvCxnSpPr>
          <p:nvPr/>
        </p:nvCxnSpPr>
        <p:spPr>
          <a:xfrm>
            <a:off x="5768501" y="4518984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1"/>
            <a:endCxn id="18" idx="3"/>
          </p:cNvCxnSpPr>
          <p:nvPr/>
        </p:nvCxnSpPr>
        <p:spPr>
          <a:xfrm flipH="1">
            <a:off x="4880044" y="4518984"/>
            <a:ext cx="888457" cy="226562"/>
          </a:xfrm>
          <a:prstGeom prst="straightConnector1">
            <a:avLst/>
          </a:prstGeom>
          <a:ln w="4445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 flipH="1">
            <a:off x="272374" y="4146607"/>
            <a:ext cx="2042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Прямая со стрелкой 1028"/>
          <p:cNvCxnSpPr>
            <a:stCxn id="4" idx="3"/>
            <a:endCxn id="11" idx="1"/>
          </p:cNvCxnSpPr>
          <p:nvPr/>
        </p:nvCxnSpPr>
        <p:spPr>
          <a:xfrm>
            <a:off x="2019453" y="2558996"/>
            <a:ext cx="3768504" cy="15984"/>
          </a:xfrm>
          <a:prstGeom prst="straightConnector1">
            <a:avLst/>
          </a:prstGeom>
          <a:ln w="4445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Прямоугольник 1031"/>
          <p:cNvSpPr/>
          <p:nvPr/>
        </p:nvSpPr>
        <p:spPr>
          <a:xfrm>
            <a:off x="1974715" y="2000548"/>
            <a:ext cx="3657599" cy="653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n>
                  <a:solidFill>
                    <a:schemeClr val="bg1"/>
                  </a:solidFill>
                </a:ln>
              </a:rPr>
              <a:t>Заявка + документы (перечень содержится </a:t>
            </a:r>
            <a:r>
              <a:rPr lang="ru-RU" sz="1000" dirty="0">
                <a:ln>
                  <a:solidFill>
                    <a:schemeClr val="bg1"/>
                  </a:solidFill>
                </a:ln>
              </a:rPr>
              <a:t>в </a:t>
            </a:r>
            <a:r>
              <a:rPr lang="ru-RU" sz="1000" dirty="0" smtClean="0">
                <a:ln>
                  <a:solidFill>
                    <a:schemeClr val="bg1"/>
                  </a:solidFill>
                </a:ln>
              </a:rPr>
              <a:t>Порядке </a:t>
            </a:r>
            <a:r>
              <a:rPr lang="ru-RU" sz="1000" dirty="0">
                <a:ln>
                  <a:solidFill>
                    <a:schemeClr val="bg1"/>
                  </a:solidFill>
                </a:ln>
              </a:rPr>
              <a:t>формирования и ведения реестра поставщиков и регистра получателей социальных услуг </a:t>
            </a:r>
          </a:p>
        </p:txBody>
      </p:sp>
      <p:cxnSp>
        <p:nvCxnSpPr>
          <p:cNvPr id="5" name="Прямая со стрелкой 4"/>
          <p:cNvCxnSpPr>
            <a:endCxn id="13" idx="0"/>
          </p:cNvCxnSpPr>
          <p:nvPr/>
        </p:nvCxnSpPr>
        <p:spPr>
          <a:xfrm>
            <a:off x="8788940" y="2844396"/>
            <a:ext cx="0" cy="292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1" idx="2"/>
            <a:endCxn id="13" idx="0"/>
          </p:cNvCxnSpPr>
          <p:nvPr/>
        </p:nvCxnSpPr>
        <p:spPr>
          <a:xfrm>
            <a:off x="8788940" y="2882412"/>
            <a:ext cx="0" cy="254516"/>
          </a:xfrm>
          <a:prstGeom prst="straightConnector1">
            <a:avLst/>
          </a:prstGeom>
          <a:ln w="41275" cmpd="sng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788940" y="4000341"/>
            <a:ext cx="0" cy="292532"/>
          </a:xfrm>
          <a:prstGeom prst="straightConnector1">
            <a:avLst/>
          </a:prstGeom>
          <a:ln w="41275" cmpd="sng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8788940" y="4870624"/>
            <a:ext cx="0" cy="292532"/>
          </a:xfrm>
          <a:prstGeom prst="straightConnector1">
            <a:avLst/>
          </a:prstGeom>
          <a:ln w="41275" cmpd="sng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08290" y="6031478"/>
            <a:ext cx="111816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</a:rPr>
              <a:t>Поставщики </a:t>
            </a:r>
            <a:r>
              <a:rPr lang="ru-RU" sz="1400" b="1" u="sng" dirty="0">
                <a:solidFill>
                  <a:schemeClr val="bg1"/>
                </a:solidFill>
              </a:rPr>
              <a:t>социальных услуг, включенные в Реестр, обязаны представлять в Управление информацию об изменении сведений, содержащихся в Реестре, на бумажном носителе и в электронном виде в течение 15 рабочих дней со дня таких изменений.</a:t>
            </a:r>
          </a:p>
        </p:txBody>
      </p:sp>
      <p:sp>
        <p:nvSpPr>
          <p:cNvPr id="1028" name="Прямоугольник 1027"/>
          <p:cNvSpPr/>
          <p:nvPr/>
        </p:nvSpPr>
        <p:spPr>
          <a:xfrm>
            <a:off x="272374" y="5703838"/>
            <a:ext cx="100994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6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9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8991" y="224135"/>
            <a:ext cx="7754046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Кто может войти в реестр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поставщиков социальных услуг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55036214"/>
              </p:ext>
            </p:extLst>
          </p:nvPr>
        </p:nvGraphicFramePr>
        <p:xfrm>
          <a:off x="691269" y="1585609"/>
          <a:ext cx="11500731" cy="4440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777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1210" y="146314"/>
            <a:ext cx="100447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 документов для включения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реестр поставщиков социальных </a:t>
            </a:r>
            <a:r>
              <a:rPr lang="ru-RU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слуг</a:t>
            </a:r>
            <a:endParaRPr lang="ru-RU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83933961"/>
              </p:ext>
            </p:extLst>
          </p:nvPr>
        </p:nvGraphicFramePr>
        <p:xfrm>
          <a:off x="1235412" y="1346643"/>
          <a:ext cx="10272409" cy="5418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561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795</TotalTime>
  <Words>517</Words>
  <Application>Microsoft Office PowerPoint</Application>
  <PresentationFormat>Широкоэкранный</PresentationFormat>
  <Paragraphs>64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Поставщик социальных услуг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Кудрящова Марина Павловна</dc:creator>
  <cp:lastModifiedBy>Кудрящова Марина Павловна</cp:lastModifiedBy>
  <cp:revision>39</cp:revision>
  <cp:lastPrinted>2020-07-30T06:34:12Z</cp:lastPrinted>
  <dcterms:created xsi:type="dcterms:W3CDTF">2020-07-24T05:56:10Z</dcterms:created>
  <dcterms:modified xsi:type="dcterms:W3CDTF">2020-07-30T06:36:42Z</dcterms:modified>
</cp:coreProperties>
</file>